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7099300" cy="102346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80" d="100"/>
          <a:sy n="80" d="100"/>
        </p:scale>
        <p:origin x="835" y="-24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110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94401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1489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940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2409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5066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5133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8506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80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0918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7231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D048F-7821-4F68-BBF5-E1561838585E}" type="datetimeFigureOut">
              <a:rPr kumimoji="1" lang="ja-JP" altLang="en-US" smtClean="0"/>
              <a:t>2018/7/11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75E80-6A77-4213-B71B-E73FA7036F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484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/>
          <p:cNvSpPr txBox="1"/>
          <p:nvPr/>
        </p:nvSpPr>
        <p:spPr>
          <a:xfrm>
            <a:off x="1451327" y="94229"/>
            <a:ext cx="2877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東京国際日本語学院のみなさんへ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539319" y="-57643"/>
            <a:ext cx="1343638" cy="3744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ja-JP" altLang="en-US" sz="115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15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30</a:t>
            </a:r>
            <a:r>
              <a:rPr lang="ja-JP" altLang="en-US" sz="115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en-US" altLang="ja-JP" sz="11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7</a:t>
            </a:r>
            <a:r>
              <a:rPr lang="ja-JP" altLang="en-US" sz="11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月吉日</a:t>
            </a:r>
            <a:endParaRPr kumimoji="1" lang="ja-JP" altLang="en-US" sz="11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635061" y="234156"/>
            <a:ext cx="22589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杉七小おやじの会　会長　井上 淳一</a:t>
            </a:r>
            <a:endParaRPr kumimoji="1" lang="ja-JP" altLang="en-US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188436" y="840880"/>
            <a:ext cx="455765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杉並第七小学校の盆おどりへ遊びにきませんか？</a:t>
            </a:r>
            <a:endParaRPr lang="en-US" altLang="ja-JP" sz="11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日本の文化である盆踊り、みんなで楽しく輪になって踊りましょう。</a:t>
            </a:r>
            <a:endParaRPr lang="en-US" altLang="ja-JP" sz="11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843204" y="1588270"/>
            <a:ext cx="5315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5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［第</a:t>
            </a:r>
            <a:r>
              <a:rPr lang="en-US" altLang="ja-JP" sz="25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35</a:t>
            </a:r>
            <a:r>
              <a:rPr lang="ja-JP" altLang="en-US" sz="25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回 杉七盆おどり］のご案内</a:t>
            </a:r>
            <a:endParaRPr kumimoji="1" lang="ja-JP" altLang="en-US" sz="2500" b="1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0329" y="2166383"/>
            <a:ext cx="4344016" cy="1618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日本では、夏祭りに地域の人々が集まって「盆おどり」を楽しみます。</a:t>
            </a:r>
            <a:endParaRPr lang="en-US" altLang="ja-JP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日本の民謡（みんよう）と呼ばれる音楽に合わせて、和太鼓（日本のドラム）を叩いたり、輪になって踊ります。</a:t>
            </a:r>
            <a:endParaRPr lang="en-US" altLang="ja-JP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浴衣（ゆかた）という日本の伝統的な夏の着物（きもの）の人も多く見ることができます。</a:t>
            </a:r>
            <a:endParaRPr lang="en-US" altLang="ja-JP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大人から子どもまで一緒に踊りを楽しみ、スナックを食べながら楽しい時を過ごす夏の風物詩（ふうぶつし）です。</a:t>
            </a:r>
            <a:endParaRPr kumimoji="1" lang="ja-JP" altLang="en-US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59631" y="4413153"/>
            <a:ext cx="5377754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　時 ： 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7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14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土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en-US" altLang="ja-JP" sz="140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15</a:t>
            </a:r>
            <a:r>
              <a:rPr lang="ja-JP" altLang="en-US" sz="140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16:45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open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(17:10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start)</a:t>
            </a:r>
          </a:p>
          <a:p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会　場 ： 杉七小学校の校庭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（雨の時は、体育館で踊ります）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 東京都</a:t>
            </a:r>
            <a:r>
              <a:rPr lang="zh-CN" altLang="en-US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杉並区阿佐谷南 </a:t>
            </a:r>
            <a:r>
              <a:rPr lang="en-US" altLang="zh-CN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3–19-2</a:t>
            </a:r>
            <a:endParaRPr kumimoji="1" lang="ja-JP" altLang="en-US" sz="11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95727" y="5232257"/>
            <a:ext cx="5945705" cy="2131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ja-JP" altLang="en-US" sz="1300" spc="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＜杉七おやじの会のお店＞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（スナック提供時間 </a:t>
            </a:r>
            <a:r>
              <a:rPr lang="en-US" altLang="ja-JP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17:10 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～ </a:t>
            </a:r>
            <a:r>
              <a:rPr lang="en-US" altLang="ja-JP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19:30</a:t>
            </a:r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  <a:r>
              <a:rPr lang="en-US" altLang="ja-JP" sz="1300" spc="6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/>
            </a:r>
            <a:br>
              <a:rPr lang="en-US" altLang="ja-JP" sz="1300" spc="6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</a:br>
            <a:r>
              <a:rPr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「杉七おやじの会」メンバーが盆おどり会場でスナックを提供してます</a:t>
            </a:r>
            <a:endParaRPr lang="en-US" altLang="ja-JP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特製ソース焼きそば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パック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200 yen</a:t>
            </a:r>
            <a:endParaRPr lang="ja-JP" altLang="en-US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ジャージャー麺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（数量限定）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パック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200 yen</a:t>
            </a:r>
          </a:p>
          <a:p>
            <a:pPr>
              <a:lnSpc>
                <a:spcPts val="1700"/>
              </a:lnSpc>
            </a:pP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 フランクフルト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	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yen</a:t>
            </a: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かき氷</a:t>
            </a:r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</a:t>
            </a:r>
            <a:r>
              <a:rPr lang="en-US" altLang="ja-JP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	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杯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 yen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</a:t>
            </a:r>
            <a:endParaRPr lang="en-US" altLang="ja-JP" sz="8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ソースせんべい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パック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 yen</a:t>
            </a:r>
            <a:endParaRPr lang="ja-JP" altLang="en-US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ラムネ・ジュース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 yen</a:t>
            </a:r>
          </a:p>
          <a:p>
            <a:pPr>
              <a:lnSpc>
                <a:spcPts val="17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人形すくい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	1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 yen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812278" y="7424714"/>
            <a:ext cx="3669594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ja-JP" altLang="en-US" sz="11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◎ 出来るだけ </a:t>
            </a:r>
            <a:r>
              <a:rPr lang="en-US" altLang="ja-JP" sz="11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100</a:t>
            </a:r>
            <a:r>
              <a:rPr lang="ja-JP" altLang="en-US" sz="1100" b="1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円玉（コイン）を使ってください</a:t>
            </a:r>
            <a:r>
              <a:rPr lang="ja-JP" altLang="en-US" sz="11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77909" y="7841212"/>
            <a:ext cx="5546591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＜注意すること＞</a:t>
            </a:r>
          </a:p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・杉七おやじの会、スナックの提供時間は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17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～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19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30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です。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・カバンなどの荷物は自分で持って行動してください。</a:t>
            </a:r>
          </a:p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・飲食は、決められた場所で食べてください。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・食べ終わったあとのゴミは決められたゴミ箱に捨ててください。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＜禁止されていること＞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自動車、バイク、自転車では来ないでください。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小学校の中なので、タバコ、アルコールは禁止です。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500"/>
              </a:lnSpc>
            </a:pP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食べ物を持ち帰ることはできません。（食中毒を防ぐためです。）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176"/>
          <a:stretch/>
        </p:blipFill>
        <p:spPr>
          <a:xfrm>
            <a:off x="70329" y="6061"/>
            <a:ext cx="1314323" cy="1356062"/>
          </a:xfrm>
          <a:prstGeom prst="rect">
            <a:avLst/>
          </a:prstGeom>
        </p:spPr>
      </p:pic>
      <p:pic>
        <p:nvPicPr>
          <p:cNvPr id="28" name="図 2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0565">
            <a:off x="406446" y="5986580"/>
            <a:ext cx="1110548" cy="1454374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正方形/長方形 28"/>
          <p:cNvSpPr/>
          <p:nvPr/>
        </p:nvSpPr>
        <p:spPr>
          <a:xfrm>
            <a:off x="209773" y="7793631"/>
            <a:ext cx="6431659" cy="205821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13" y="2126428"/>
            <a:ext cx="2550014" cy="191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876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463</TotalTime>
  <Words>285</Words>
  <Application>Microsoft Office PowerPoint</Application>
  <PresentationFormat>A4 210 x 297 mm</PresentationFormat>
  <Paragraphs>32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メイリオ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Microsoft アカウント</dc:creator>
  <cp:lastModifiedBy>K H</cp:lastModifiedBy>
  <cp:revision>41</cp:revision>
  <cp:lastPrinted>2016-07-07T03:57:59Z</cp:lastPrinted>
  <dcterms:created xsi:type="dcterms:W3CDTF">2016-07-04T08:29:35Z</dcterms:created>
  <dcterms:modified xsi:type="dcterms:W3CDTF">2018-07-10T23:23:48Z</dcterms:modified>
</cp:coreProperties>
</file>