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Lst>
  <p:sldSz cx="6858000" cy="9906000" type="A4"/>
  <p:notesSz cx="7099300" cy="10234613"/>
  <p:defaultTex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204" autoAdjust="0"/>
    <p:restoredTop sz="94660"/>
  </p:normalViewPr>
  <p:slideViewPr>
    <p:cSldViewPr snapToGrid="0">
      <p:cViewPr>
        <p:scale>
          <a:sx n="60" d="100"/>
          <a:sy n="60" d="100"/>
        </p:scale>
        <p:origin x="1488" y="-12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7" Type="http://schemas.microsoft.com/office/2015/10/relationships/revisionInfo" Target="revisionInfo.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タイトル スライド">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ja-JP" altLang="en-US"/>
              <a:t>マスター タイトルの書式設定</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ja-JP" altLang="en-US"/>
              <a:t>マスター サブタイトルの書式設定</a:t>
            </a:r>
            <a:endParaRPr lang="en-US" dirty="0"/>
          </a:p>
        </p:txBody>
      </p:sp>
      <p:sp>
        <p:nvSpPr>
          <p:cNvPr id="4" name="Date Placeholder 3"/>
          <p:cNvSpPr>
            <a:spLocks noGrp="1"/>
          </p:cNvSpPr>
          <p:nvPr>
            <p:ph type="dt" sz="half" idx="10"/>
          </p:nvPr>
        </p:nvSpPr>
        <p:spPr/>
        <p:txBody>
          <a:bodyPr/>
          <a:lstStyle/>
          <a:p>
            <a:fld id="{EF9D048F-7821-4F68-BBF5-E1561838585E}" type="datetimeFigureOut">
              <a:rPr kumimoji="1" lang="ja-JP" altLang="en-US" smtClean="0"/>
              <a:t>2018/7/11</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6CE75E80-6A77-4213-B71B-E73FA7036F47}" type="slidenum">
              <a:rPr kumimoji="1" lang="ja-JP" altLang="en-US" smtClean="0"/>
              <a:t>‹#›</a:t>
            </a:fld>
            <a:endParaRPr kumimoji="1" lang="ja-JP" altLang="en-US"/>
          </a:p>
        </p:txBody>
      </p:sp>
    </p:spTree>
    <p:extLst>
      <p:ext uri="{BB962C8B-B14F-4D97-AF65-F5344CB8AC3E}">
        <p14:creationId xmlns:p14="http://schemas.microsoft.com/office/powerpoint/2010/main" val="34511034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a:t>マスター タイトルの書式設定</a:t>
            </a:r>
            <a:endParaRPr lang="en-US" dirty="0"/>
          </a:p>
        </p:txBody>
      </p:sp>
      <p:sp>
        <p:nvSpPr>
          <p:cNvPr id="3" name="Content Placeholder 2"/>
          <p:cNvSpPr>
            <a:spLocks noGrp="1"/>
          </p:cNvSpPr>
          <p:nvPr>
            <p:ph idx="1"/>
          </p:nvPr>
        </p:nvSpPr>
        <p:spPr/>
        <p:txBody>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Date Placeholder 3"/>
          <p:cNvSpPr>
            <a:spLocks noGrp="1"/>
          </p:cNvSpPr>
          <p:nvPr>
            <p:ph type="dt" sz="half" idx="10"/>
          </p:nvPr>
        </p:nvSpPr>
        <p:spPr/>
        <p:txBody>
          <a:bodyPr/>
          <a:lstStyle/>
          <a:p>
            <a:fld id="{EF9D048F-7821-4F68-BBF5-E1561838585E}" type="datetimeFigureOut">
              <a:rPr kumimoji="1" lang="ja-JP" altLang="en-US" smtClean="0"/>
              <a:t>2018/7/11</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6CE75E80-6A77-4213-B71B-E73FA7036F47}" type="slidenum">
              <a:rPr kumimoji="1" lang="ja-JP" altLang="en-US" smtClean="0"/>
              <a:t>‹#›</a:t>
            </a:fld>
            <a:endParaRPr kumimoji="1" lang="ja-JP" altLang="en-US"/>
          </a:p>
        </p:txBody>
      </p:sp>
    </p:spTree>
    <p:extLst>
      <p:ext uri="{BB962C8B-B14F-4D97-AF65-F5344CB8AC3E}">
        <p14:creationId xmlns:p14="http://schemas.microsoft.com/office/powerpoint/2010/main" val="19944017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ja-JP" altLang="en-US"/>
              <a:t>マスター タイトルの書式設定</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ja-JP" altLang="en-US"/>
              <a:t>マスター テキストの書式設定</a:t>
            </a:r>
          </a:p>
        </p:txBody>
      </p:sp>
      <p:sp>
        <p:nvSpPr>
          <p:cNvPr id="4" name="Date Placeholder 3"/>
          <p:cNvSpPr>
            <a:spLocks noGrp="1"/>
          </p:cNvSpPr>
          <p:nvPr>
            <p:ph type="dt" sz="half" idx="10"/>
          </p:nvPr>
        </p:nvSpPr>
        <p:spPr/>
        <p:txBody>
          <a:bodyPr/>
          <a:lstStyle/>
          <a:p>
            <a:fld id="{EF9D048F-7821-4F68-BBF5-E1561838585E}" type="datetimeFigureOut">
              <a:rPr kumimoji="1" lang="ja-JP" altLang="en-US" smtClean="0"/>
              <a:t>2018/7/11</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6CE75E80-6A77-4213-B71B-E73FA7036F47}" type="slidenum">
              <a:rPr kumimoji="1" lang="ja-JP" altLang="en-US" smtClean="0"/>
              <a:t>‹#›</a:t>
            </a:fld>
            <a:endParaRPr kumimoji="1" lang="ja-JP" altLang="en-US"/>
          </a:p>
        </p:txBody>
      </p:sp>
    </p:spTree>
    <p:extLst>
      <p:ext uri="{BB962C8B-B14F-4D97-AF65-F5344CB8AC3E}">
        <p14:creationId xmlns:p14="http://schemas.microsoft.com/office/powerpoint/2010/main" val="35614893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a:t>マスター タイトルの書式設定</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5" name="Date Placeholder 4"/>
          <p:cNvSpPr>
            <a:spLocks noGrp="1"/>
          </p:cNvSpPr>
          <p:nvPr>
            <p:ph type="dt" sz="half" idx="10"/>
          </p:nvPr>
        </p:nvSpPr>
        <p:spPr/>
        <p:txBody>
          <a:bodyPr/>
          <a:lstStyle/>
          <a:p>
            <a:fld id="{EF9D048F-7821-4F68-BBF5-E1561838585E}" type="datetimeFigureOut">
              <a:rPr kumimoji="1" lang="ja-JP" altLang="en-US" smtClean="0"/>
              <a:t>2018/7/11</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6CE75E80-6A77-4213-B71B-E73FA7036F47}" type="slidenum">
              <a:rPr kumimoji="1" lang="ja-JP" altLang="en-US" smtClean="0"/>
              <a:t>‹#›</a:t>
            </a:fld>
            <a:endParaRPr kumimoji="1" lang="ja-JP" altLang="en-US"/>
          </a:p>
        </p:txBody>
      </p:sp>
    </p:spTree>
    <p:extLst>
      <p:ext uri="{BB962C8B-B14F-4D97-AF65-F5344CB8AC3E}">
        <p14:creationId xmlns:p14="http://schemas.microsoft.com/office/powerpoint/2010/main" val="34394004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ja-JP" altLang="en-US"/>
              <a:t>マスター タイトルの書式設定</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ja-JP" altLang="en-US"/>
              <a:t>マスター テキストの書式設定</a:t>
            </a:r>
          </a:p>
        </p:txBody>
      </p:sp>
      <p:sp>
        <p:nvSpPr>
          <p:cNvPr id="4" name="Content Placeholder 3"/>
          <p:cNvSpPr>
            <a:spLocks noGrp="1"/>
          </p:cNvSpPr>
          <p:nvPr>
            <p:ph sz="half" idx="2"/>
          </p:nvPr>
        </p:nvSpPr>
        <p:spPr>
          <a:xfrm>
            <a:off x="472381" y="3618442"/>
            <a:ext cx="2901255" cy="5322183"/>
          </a:xfrm>
        </p:spPr>
        <p:txBody>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ja-JP" altLang="en-US"/>
              <a:t>マスター テキストの書式設定</a:t>
            </a:r>
          </a:p>
        </p:txBody>
      </p:sp>
      <p:sp>
        <p:nvSpPr>
          <p:cNvPr id="6" name="Content Placeholder 5"/>
          <p:cNvSpPr>
            <a:spLocks noGrp="1"/>
          </p:cNvSpPr>
          <p:nvPr>
            <p:ph sz="quarter" idx="4"/>
          </p:nvPr>
        </p:nvSpPr>
        <p:spPr>
          <a:xfrm>
            <a:off x="3471863" y="3618442"/>
            <a:ext cx="2915543" cy="5322183"/>
          </a:xfrm>
        </p:spPr>
        <p:txBody>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7" name="Date Placeholder 6"/>
          <p:cNvSpPr>
            <a:spLocks noGrp="1"/>
          </p:cNvSpPr>
          <p:nvPr>
            <p:ph type="dt" sz="half" idx="10"/>
          </p:nvPr>
        </p:nvSpPr>
        <p:spPr/>
        <p:txBody>
          <a:bodyPr/>
          <a:lstStyle/>
          <a:p>
            <a:fld id="{EF9D048F-7821-4F68-BBF5-E1561838585E}" type="datetimeFigureOut">
              <a:rPr kumimoji="1" lang="ja-JP" altLang="en-US" smtClean="0"/>
              <a:t>2018/7/11</a:t>
            </a:fld>
            <a:endParaRPr kumimoji="1" lang="ja-JP" altLang="en-US"/>
          </a:p>
        </p:txBody>
      </p:sp>
      <p:sp>
        <p:nvSpPr>
          <p:cNvPr id="8" name="Footer Placeholder 7"/>
          <p:cNvSpPr>
            <a:spLocks noGrp="1"/>
          </p:cNvSpPr>
          <p:nvPr>
            <p:ph type="ftr" sz="quarter" idx="11"/>
          </p:nvPr>
        </p:nvSpPr>
        <p:spPr/>
        <p:txBody>
          <a:bodyPr/>
          <a:lstStyle/>
          <a:p>
            <a:endParaRPr kumimoji="1" lang="ja-JP" altLang="en-US"/>
          </a:p>
        </p:txBody>
      </p:sp>
      <p:sp>
        <p:nvSpPr>
          <p:cNvPr id="9" name="Slide Number Placeholder 8"/>
          <p:cNvSpPr>
            <a:spLocks noGrp="1"/>
          </p:cNvSpPr>
          <p:nvPr>
            <p:ph type="sldNum" sz="quarter" idx="12"/>
          </p:nvPr>
        </p:nvSpPr>
        <p:spPr/>
        <p:txBody>
          <a:bodyPr/>
          <a:lstStyle/>
          <a:p>
            <a:fld id="{6CE75E80-6A77-4213-B71B-E73FA7036F47}" type="slidenum">
              <a:rPr kumimoji="1" lang="ja-JP" altLang="en-US" smtClean="0"/>
              <a:t>‹#›</a:t>
            </a:fld>
            <a:endParaRPr kumimoji="1" lang="ja-JP" altLang="en-US"/>
          </a:p>
        </p:txBody>
      </p:sp>
    </p:spTree>
    <p:extLst>
      <p:ext uri="{BB962C8B-B14F-4D97-AF65-F5344CB8AC3E}">
        <p14:creationId xmlns:p14="http://schemas.microsoft.com/office/powerpoint/2010/main" val="17724096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a:t>マスター タイトルの書式設定</a:t>
            </a:r>
            <a:endParaRPr lang="en-US" dirty="0"/>
          </a:p>
        </p:txBody>
      </p:sp>
      <p:sp>
        <p:nvSpPr>
          <p:cNvPr id="3" name="Date Placeholder 2"/>
          <p:cNvSpPr>
            <a:spLocks noGrp="1"/>
          </p:cNvSpPr>
          <p:nvPr>
            <p:ph type="dt" sz="half" idx="10"/>
          </p:nvPr>
        </p:nvSpPr>
        <p:spPr/>
        <p:txBody>
          <a:bodyPr/>
          <a:lstStyle/>
          <a:p>
            <a:fld id="{EF9D048F-7821-4F68-BBF5-E1561838585E}" type="datetimeFigureOut">
              <a:rPr kumimoji="1" lang="ja-JP" altLang="en-US" smtClean="0"/>
              <a:t>2018/7/11</a:t>
            </a:fld>
            <a:endParaRPr kumimoji="1" lang="ja-JP" altLang="en-US"/>
          </a:p>
        </p:txBody>
      </p:sp>
      <p:sp>
        <p:nvSpPr>
          <p:cNvPr id="4" name="Footer Placeholder 3"/>
          <p:cNvSpPr>
            <a:spLocks noGrp="1"/>
          </p:cNvSpPr>
          <p:nvPr>
            <p:ph type="ftr" sz="quarter" idx="11"/>
          </p:nvPr>
        </p:nvSpPr>
        <p:spPr/>
        <p:txBody>
          <a:bodyPr/>
          <a:lstStyle/>
          <a:p>
            <a:endParaRPr kumimoji="1" lang="ja-JP" altLang="en-US"/>
          </a:p>
        </p:txBody>
      </p:sp>
      <p:sp>
        <p:nvSpPr>
          <p:cNvPr id="5" name="Slide Number Placeholder 4"/>
          <p:cNvSpPr>
            <a:spLocks noGrp="1"/>
          </p:cNvSpPr>
          <p:nvPr>
            <p:ph type="sldNum" sz="quarter" idx="12"/>
          </p:nvPr>
        </p:nvSpPr>
        <p:spPr/>
        <p:txBody>
          <a:bodyPr/>
          <a:lstStyle/>
          <a:p>
            <a:fld id="{6CE75E80-6A77-4213-B71B-E73FA7036F47}" type="slidenum">
              <a:rPr kumimoji="1" lang="ja-JP" altLang="en-US" smtClean="0"/>
              <a:t>‹#›</a:t>
            </a:fld>
            <a:endParaRPr kumimoji="1" lang="ja-JP" altLang="en-US"/>
          </a:p>
        </p:txBody>
      </p:sp>
    </p:spTree>
    <p:extLst>
      <p:ext uri="{BB962C8B-B14F-4D97-AF65-F5344CB8AC3E}">
        <p14:creationId xmlns:p14="http://schemas.microsoft.com/office/powerpoint/2010/main" val="9350664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F9D048F-7821-4F68-BBF5-E1561838585E}" type="datetimeFigureOut">
              <a:rPr kumimoji="1" lang="ja-JP" altLang="en-US" smtClean="0"/>
              <a:t>2018/7/11</a:t>
            </a:fld>
            <a:endParaRPr kumimoji="1" lang="ja-JP" altLang="en-US"/>
          </a:p>
        </p:txBody>
      </p:sp>
      <p:sp>
        <p:nvSpPr>
          <p:cNvPr id="3" name="Footer Placeholder 2"/>
          <p:cNvSpPr>
            <a:spLocks noGrp="1"/>
          </p:cNvSpPr>
          <p:nvPr>
            <p:ph type="ftr" sz="quarter" idx="11"/>
          </p:nvPr>
        </p:nvSpPr>
        <p:spPr/>
        <p:txBody>
          <a:bodyPr/>
          <a:lstStyle/>
          <a:p>
            <a:endParaRPr kumimoji="1" lang="ja-JP" altLang="en-US"/>
          </a:p>
        </p:txBody>
      </p:sp>
      <p:sp>
        <p:nvSpPr>
          <p:cNvPr id="4" name="Slide Number Placeholder 3"/>
          <p:cNvSpPr>
            <a:spLocks noGrp="1"/>
          </p:cNvSpPr>
          <p:nvPr>
            <p:ph type="sldNum" sz="quarter" idx="12"/>
          </p:nvPr>
        </p:nvSpPr>
        <p:spPr/>
        <p:txBody>
          <a:bodyPr/>
          <a:lstStyle/>
          <a:p>
            <a:fld id="{6CE75E80-6A77-4213-B71B-E73FA7036F47}" type="slidenum">
              <a:rPr kumimoji="1" lang="ja-JP" altLang="en-US" smtClean="0"/>
              <a:t>‹#›</a:t>
            </a:fld>
            <a:endParaRPr kumimoji="1" lang="ja-JP" altLang="en-US"/>
          </a:p>
        </p:txBody>
      </p:sp>
    </p:spTree>
    <p:extLst>
      <p:ext uri="{BB962C8B-B14F-4D97-AF65-F5344CB8AC3E}">
        <p14:creationId xmlns:p14="http://schemas.microsoft.com/office/powerpoint/2010/main" val="21851331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10;コンテンツ">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ja-JP" altLang="en-US"/>
              <a:t>マスター タイトルの書式設定</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ja-JP" altLang="en-US"/>
              <a:t>マスター テキストの書式設定</a:t>
            </a:r>
          </a:p>
        </p:txBody>
      </p:sp>
      <p:sp>
        <p:nvSpPr>
          <p:cNvPr id="5" name="Date Placeholder 4"/>
          <p:cNvSpPr>
            <a:spLocks noGrp="1"/>
          </p:cNvSpPr>
          <p:nvPr>
            <p:ph type="dt" sz="half" idx="10"/>
          </p:nvPr>
        </p:nvSpPr>
        <p:spPr/>
        <p:txBody>
          <a:bodyPr/>
          <a:lstStyle/>
          <a:p>
            <a:fld id="{EF9D048F-7821-4F68-BBF5-E1561838585E}" type="datetimeFigureOut">
              <a:rPr kumimoji="1" lang="ja-JP" altLang="en-US" smtClean="0"/>
              <a:t>2018/7/11</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6CE75E80-6A77-4213-B71B-E73FA7036F47}" type="slidenum">
              <a:rPr kumimoji="1" lang="ja-JP" altLang="en-US" smtClean="0"/>
              <a:t>‹#›</a:t>
            </a:fld>
            <a:endParaRPr kumimoji="1" lang="ja-JP" altLang="en-US"/>
          </a:p>
        </p:txBody>
      </p:sp>
    </p:spTree>
    <p:extLst>
      <p:ext uri="{BB962C8B-B14F-4D97-AF65-F5344CB8AC3E}">
        <p14:creationId xmlns:p14="http://schemas.microsoft.com/office/powerpoint/2010/main" val="6585068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ja-JP" altLang="en-US"/>
              <a:t>マスター タイトルの書式設定</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ja-JP" altLang="en-US"/>
              <a:t>図を追加</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ja-JP" altLang="en-US"/>
              <a:t>マスター テキストの書式設定</a:t>
            </a:r>
          </a:p>
        </p:txBody>
      </p:sp>
      <p:sp>
        <p:nvSpPr>
          <p:cNvPr id="5" name="Date Placeholder 4"/>
          <p:cNvSpPr>
            <a:spLocks noGrp="1"/>
          </p:cNvSpPr>
          <p:nvPr>
            <p:ph type="dt" sz="half" idx="10"/>
          </p:nvPr>
        </p:nvSpPr>
        <p:spPr/>
        <p:txBody>
          <a:bodyPr/>
          <a:lstStyle/>
          <a:p>
            <a:fld id="{EF9D048F-7821-4F68-BBF5-E1561838585E}" type="datetimeFigureOut">
              <a:rPr kumimoji="1" lang="ja-JP" altLang="en-US" smtClean="0"/>
              <a:t>2018/7/11</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6CE75E80-6A77-4213-B71B-E73FA7036F47}" type="slidenum">
              <a:rPr kumimoji="1" lang="ja-JP" altLang="en-US" smtClean="0"/>
              <a:t>‹#›</a:t>
            </a:fld>
            <a:endParaRPr kumimoji="1" lang="ja-JP" altLang="en-US"/>
          </a:p>
        </p:txBody>
      </p:sp>
    </p:spTree>
    <p:extLst>
      <p:ext uri="{BB962C8B-B14F-4D97-AF65-F5344CB8AC3E}">
        <p14:creationId xmlns:p14="http://schemas.microsoft.com/office/powerpoint/2010/main" val="2538043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10;縦書きテキスト">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a:t>マスター タイトルの書式設定</a:t>
            </a:r>
            <a:endParaRPr lang="en-US" dirty="0"/>
          </a:p>
        </p:txBody>
      </p:sp>
      <p:sp>
        <p:nvSpPr>
          <p:cNvPr id="3" name="Vertical Text Placeholder 2"/>
          <p:cNvSpPr>
            <a:spLocks noGrp="1"/>
          </p:cNvSpPr>
          <p:nvPr>
            <p:ph type="body" orient="vert" idx="1"/>
          </p:nvPr>
        </p:nvSpPr>
        <p:spPr/>
        <p:txBody>
          <a:bodyPr vert="eaVert"/>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Date Placeholder 3"/>
          <p:cNvSpPr>
            <a:spLocks noGrp="1"/>
          </p:cNvSpPr>
          <p:nvPr>
            <p:ph type="dt" sz="half" idx="10"/>
          </p:nvPr>
        </p:nvSpPr>
        <p:spPr/>
        <p:txBody>
          <a:bodyPr/>
          <a:lstStyle/>
          <a:p>
            <a:fld id="{EF9D048F-7821-4F68-BBF5-E1561838585E}" type="datetimeFigureOut">
              <a:rPr kumimoji="1" lang="ja-JP" altLang="en-US" smtClean="0"/>
              <a:t>2018/7/11</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6CE75E80-6A77-4213-B71B-E73FA7036F47}" type="slidenum">
              <a:rPr kumimoji="1" lang="ja-JP" altLang="en-US" smtClean="0"/>
              <a:t>‹#›</a:t>
            </a:fld>
            <a:endParaRPr kumimoji="1" lang="ja-JP" altLang="en-US"/>
          </a:p>
        </p:txBody>
      </p:sp>
    </p:spTree>
    <p:extLst>
      <p:ext uri="{BB962C8B-B14F-4D97-AF65-F5344CB8AC3E}">
        <p14:creationId xmlns:p14="http://schemas.microsoft.com/office/powerpoint/2010/main" val="19509184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縦書きタイトルと&#10;縦書きテキスト">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ja-JP" altLang="en-US"/>
              <a:t>マスター タイトルの書式設定</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Date Placeholder 3"/>
          <p:cNvSpPr>
            <a:spLocks noGrp="1"/>
          </p:cNvSpPr>
          <p:nvPr>
            <p:ph type="dt" sz="half" idx="10"/>
          </p:nvPr>
        </p:nvSpPr>
        <p:spPr/>
        <p:txBody>
          <a:bodyPr/>
          <a:lstStyle/>
          <a:p>
            <a:fld id="{EF9D048F-7821-4F68-BBF5-E1561838585E}" type="datetimeFigureOut">
              <a:rPr kumimoji="1" lang="ja-JP" altLang="en-US" smtClean="0"/>
              <a:t>2018/7/11</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6CE75E80-6A77-4213-B71B-E73FA7036F47}" type="slidenum">
              <a:rPr kumimoji="1" lang="ja-JP" altLang="en-US" smtClean="0"/>
              <a:t>‹#›</a:t>
            </a:fld>
            <a:endParaRPr kumimoji="1" lang="ja-JP" altLang="en-US"/>
          </a:p>
        </p:txBody>
      </p:sp>
    </p:spTree>
    <p:extLst>
      <p:ext uri="{BB962C8B-B14F-4D97-AF65-F5344CB8AC3E}">
        <p14:creationId xmlns:p14="http://schemas.microsoft.com/office/powerpoint/2010/main" val="41972316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ja-JP" altLang="en-US"/>
              <a:t>マスター タイトルの書式設定</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EF9D048F-7821-4F68-BBF5-E1561838585E}" type="datetimeFigureOut">
              <a:rPr kumimoji="1" lang="ja-JP" altLang="en-US" smtClean="0"/>
              <a:t>2018/7/11</a:t>
            </a:fld>
            <a:endParaRPr kumimoji="1" lang="ja-JP" altLang="en-US"/>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kumimoji="1" lang="ja-JP" altLang="en-US"/>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6CE75E80-6A77-4213-B71B-E73FA7036F47}" type="slidenum">
              <a:rPr kumimoji="1" lang="ja-JP" altLang="en-US" smtClean="0"/>
              <a:t>‹#›</a:t>
            </a:fld>
            <a:endParaRPr kumimoji="1" lang="ja-JP" altLang="en-US"/>
          </a:p>
        </p:txBody>
      </p:sp>
    </p:spTree>
    <p:extLst>
      <p:ext uri="{BB962C8B-B14F-4D97-AF65-F5344CB8AC3E}">
        <p14:creationId xmlns:p14="http://schemas.microsoft.com/office/powerpoint/2010/main" val="381484277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kumimoji="1"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kumimoji="1"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kumimoji="1"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kumimoji="1"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9pPr>
    </p:bodyStyle>
    <p:otherStyle>
      <a:defPPr>
        <a:defRPr lang="en-US"/>
      </a:defPPr>
      <a:lvl1pPr marL="0" algn="l" defTabSz="685800" rtl="0" eaLnBrk="1" latinLnBrk="0" hangingPunct="1">
        <a:defRPr kumimoji="1" sz="1350" kern="1200">
          <a:solidFill>
            <a:schemeClr val="tx1"/>
          </a:solidFill>
          <a:latin typeface="+mn-lt"/>
          <a:ea typeface="+mn-ea"/>
          <a:cs typeface="+mn-cs"/>
        </a:defRPr>
      </a:lvl1pPr>
      <a:lvl2pPr marL="342900" algn="l" defTabSz="685800" rtl="0" eaLnBrk="1" latinLnBrk="0" hangingPunct="1">
        <a:defRPr kumimoji="1" sz="1350" kern="1200">
          <a:solidFill>
            <a:schemeClr val="tx1"/>
          </a:solidFill>
          <a:latin typeface="+mn-lt"/>
          <a:ea typeface="+mn-ea"/>
          <a:cs typeface="+mn-cs"/>
        </a:defRPr>
      </a:lvl2pPr>
      <a:lvl3pPr marL="685800" algn="l" defTabSz="685800" rtl="0" eaLnBrk="1" latinLnBrk="0" hangingPunct="1">
        <a:defRPr kumimoji="1" sz="1350" kern="1200">
          <a:solidFill>
            <a:schemeClr val="tx1"/>
          </a:solidFill>
          <a:latin typeface="+mn-lt"/>
          <a:ea typeface="+mn-ea"/>
          <a:cs typeface="+mn-cs"/>
        </a:defRPr>
      </a:lvl3pPr>
      <a:lvl4pPr marL="1028700" algn="l" defTabSz="685800" rtl="0" eaLnBrk="1" latinLnBrk="0" hangingPunct="1">
        <a:defRPr kumimoji="1" sz="1350" kern="1200">
          <a:solidFill>
            <a:schemeClr val="tx1"/>
          </a:solidFill>
          <a:latin typeface="+mn-lt"/>
          <a:ea typeface="+mn-ea"/>
          <a:cs typeface="+mn-cs"/>
        </a:defRPr>
      </a:lvl4pPr>
      <a:lvl5pPr marL="1371600" algn="l" defTabSz="685800" rtl="0" eaLnBrk="1" latinLnBrk="0" hangingPunct="1">
        <a:defRPr kumimoji="1" sz="1350" kern="1200">
          <a:solidFill>
            <a:schemeClr val="tx1"/>
          </a:solidFill>
          <a:latin typeface="+mn-lt"/>
          <a:ea typeface="+mn-ea"/>
          <a:cs typeface="+mn-cs"/>
        </a:defRPr>
      </a:lvl5pPr>
      <a:lvl6pPr marL="1714500" algn="l" defTabSz="685800" rtl="0" eaLnBrk="1" latinLnBrk="0" hangingPunct="1">
        <a:defRPr kumimoji="1" sz="1350" kern="1200">
          <a:solidFill>
            <a:schemeClr val="tx1"/>
          </a:solidFill>
          <a:latin typeface="+mn-lt"/>
          <a:ea typeface="+mn-ea"/>
          <a:cs typeface="+mn-cs"/>
        </a:defRPr>
      </a:lvl6pPr>
      <a:lvl7pPr marL="2057400" algn="l" defTabSz="685800" rtl="0" eaLnBrk="1" latinLnBrk="0" hangingPunct="1">
        <a:defRPr kumimoji="1" sz="1350" kern="1200">
          <a:solidFill>
            <a:schemeClr val="tx1"/>
          </a:solidFill>
          <a:latin typeface="+mn-lt"/>
          <a:ea typeface="+mn-ea"/>
          <a:cs typeface="+mn-cs"/>
        </a:defRPr>
      </a:lvl7pPr>
      <a:lvl8pPr marL="2400300" algn="l" defTabSz="685800" rtl="0" eaLnBrk="1" latinLnBrk="0" hangingPunct="1">
        <a:defRPr kumimoji="1" sz="1350" kern="1200">
          <a:solidFill>
            <a:schemeClr val="tx1"/>
          </a:solidFill>
          <a:latin typeface="+mn-lt"/>
          <a:ea typeface="+mn-ea"/>
          <a:cs typeface="+mn-cs"/>
        </a:defRPr>
      </a:lvl8pPr>
      <a:lvl9pPr marL="2743200" algn="l" defTabSz="685800" rtl="0" eaLnBrk="1" latinLnBrk="0" hangingPunct="1">
        <a:defRPr kumimoji="1"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テキスト ボックス 5"/>
          <p:cNvSpPr txBox="1"/>
          <p:nvPr/>
        </p:nvSpPr>
        <p:spPr>
          <a:xfrm>
            <a:off x="1451327" y="104862"/>
            <a:ext cx="1851789" cy="292388"/>
          </a:xfrm>
          <a:prstGeom prst="rect">
            <a:avLst/>
          </a:prstGeom>
          <a:noFill/>
        </p:spPr>
        <p:txBody>
          <a:bodyPr wrap="none" rtlCol="0">
            <a:spAutoFit/>
          </a:bodyPr>
          <a:lstStyle/>
          <a:p>
            <a:r>
              <a:rPr lang="ja-JP" altLang="en-US" sz="1300" dirty="0">
                <a:latin typeface="メイリオ" panose="020B0604030504040204" pitchFamily="50" charset="-128"/>
                <a:ea typeface="メイリオ" panose="020B0604030504040204" pitchFamily="50" charset="-128"/>
                <a:cs typeface="メイリオ" panose="020B0604030504040204" pitchFamily="50" charset="-128"/>
              </a:rPr>
              <a:t>杉七小保護者の皆様へ</a:t>
            </a:r>
            <a:endParaRPr kumimoji="1" lang="ja-JP" altLang="en-US" sz="1300" dirty="0">
              <a:latin typeface="メイリオ" panose="020B0604030504040204" pitchFamily="50" charset="-128"/>
              <a:ea typeface="メイリオ" panose="020B0604030504040204" pitchFamily="50" charset="-128"/>
              <a:cs typeface="メイリオ" panose="020B0604030504040204" pitchFamily="50" charset="-128"/>
            </a:endParaRPr>
          </a:p>
        </p:txBody>
      </p:sp>
      <p:sp>
        <p:nvSpPr>
          <p:cNvPr id="7" name="テキスト ボックス 6"/>
          <p:cNvSpPr txBox="1"/>
          <p:nvPr/>
        </p:nvSpPr>
        <p:spPr>
          <a:xfrm>
            <a:off x="5501219" y="-57643"/>
            <a:ext cx="1343638" cy="374461"/>
          </a:xfrm>
          <a:prstGeom prst="rect">
            <a:avLst/>
          </a:prstGeom>
          <a:noFill/>
        </p:spPr>
        <p:txBody>
          <a:bodyPr wrap="none" rtlCol="0">
            <a:spAutoFit/>
          </a:bodyPr>
          <a:lstStyle/>
          <a:p>
            <a:pPr algn="r">
              <a:lnSpc>
                <a:spcPts val="2200"/>
              </a:lnSpc>
            </a:pPr>
            <a:r>
              <a:rPr lang="ja-JP" altLang="en-US" sz="1150" smtClean="0">
                <a:latin typeface="メイリオ" panose="020B0604030504040204" pitchFamily="50" charset="-128"/>
                <a:ea typeface="メイリオ" panose="020B0604030504040204" pitchFamily="50" charset="-128"/>
                <a:cs typeface="メイリオ" panose="020B0604030504040204" pitchFamily="50" charset="-128"/>
              </a:rPr>
              <a:t>平成</a:t>
            </a:r>
            <a:r>
              <a:rPr lang="en-US" altLang="ja-JP" sz="1150" smtClean="0">
                <a:latin typeface="メイリオ" panose="020B0604030504040204" pitchFamily="50" charset="-128"/>
                <a:ea typeface="メイリオ" panose="020B0604030504040204" pitchFamily="50" charset="-128"/>
                <a:cs typeface="メイリオ" panose="020B0604030504040204" pitchFamily="50" charset="-128"/>
              </a:rPr>
              <a:t>30</a:t>
            </a:r>
            <a:r>
              <a:rPr lang="ja-JP" altLang="en-US" sz="1150" smtClean="0">
                <a:latin typeface="メイリオ" panose="020B0604030504040204" pitchFamily="50" charset="-128"/>
                <a:ea typeface="メイリオ" panose="020B0604030504040204" pitchFamily="50" charset="-128"/>
                <a:cs typeface="メイリオ" panose="020B0604030504040204" pitchFamily="50" charset="-128"/>
              </a:rPr>
              <a:t>年</a:t>
            </a:r>
            <a:r>
              <a:rPr lang="en-US" altLang="ja-JP" sz="1150" dirty="0">
                <a:latin typeface="メイリオ" panose="020B0604030504040204" pitchFamily="50" charset="-128"/>
                <a:ea typeface="メイリオ" panose="020B0604030504040204" pitchFamily="50" charset="-128"/>
                <a:cs typeface="メイリオ" panose="020B0604030504040204" pitchFamily="50" charset="-128"/>
              </a:rPr>
              <a:t>7</a:t>
            </a:r>
            <a:r>
              <a:rPr lang="ja-JP" altLang="en-US" sz="1150" dirty="0">
                <a:latin typeface="メイリオ" panose="020B0604030504040204" pitchFamily="50" charset="-128"/>
                <a:ea typeface="メイリオ" panose="020B0604030504040204" pitchFamily="50" charset="-128"/>
                <a:cs typeface="メイリオ" panose="020B0604030504040204" pitchFamily="50" charset="-128"/>
              </a:rPr>
              <a:t>月吉日</a:t>
            </a:r>
            <a:endParaRPr kumimoji="1" lang="ja-JP" altLang="en-US" sz="1150" dirty="0">
              <a:latin typeface="メイリオ" panose="020B0604030504040204" pitchFamily="50" charset="-128"/>
              <a:ea typeface="メイリオ" panose="020B0604030504040204" pitchFamily="50" charset="-128"/>
              <a:cs typeface="メイリオ" panose="020B0604030504040204" pitchFamily="50" charset="-128"/>
            </a:endParaRPr>
          </a:p>
        </p:txBody>
      </p:sp>
      <p:sp>
        <p:nvSpPr>
          <p:cNvPr id="8" name="テキスト ボックス 7"/>
          <p:cNvSpPr txBox="1"/>
          <p:nvPr/>
        </p:nvSpPr>
        <p:spPr>
          <a:xfrm>
            <a:off x="4412532" y="257806"/>
            <a:ext cx="2467705" cy="400110"/>
          </a:xfrm>
          <a:prstGeom prst="rect">
            <a:avLst/>
          </a:prstGeom>
          <a:noFill/>
        </p:spPr>
        <p:txBody>
          <a:bodyPr wrap="square" rtlCol="0">
            <a:spAutoFit/>
          </a:bodyPr>
          <a:lstStyle/>
          <a:p>
            <a:r>
              <a:rPr lang="ja-JP" altLang="en-US" sz="1000" dirty="0">
                <a:latin typeface="メイリオ" panose="020B0604030504040204" pitchFamily="50" charset="-128"/>
                <a:ea typeface="メイリオ" panose="020B0604030504040204" pitchFamily="50" charset="-128"/>
                <a:cs typeface="メイリオ" panose="020B0604030504040204" pitchFamily="50" charset="-128"/>
              </a:rPr>
              <a:t>杉並第七小学校　　校長　齋藤 瑞穂</a:t>
            </a:r>
          </a:p>
          <a:p>
            <a:r>
              <a:rPr lang="ja-JP" altLang="en-US" sz="1000" dirty="0">
                <a:latin typeface="メイリオ" panose="020B0604030504040204" pitchFamily="50" charset="-128"/>
                <a:ea typeface="メイリオ" panose="020B0604030504040204" pitchFamily="50" charset="-128"/>
                <a:cs typeface="メイリオ" panose="020B0604030504040204" pitchFamily="50" charset="-128"/>
              </a:rPr>
              <a:t>杉七小おやじの会　会長　井上 淳一</a:t>
            </a:r>
            <a:endParaRPr kumimoji="1" lang="ja-JP" altLang="en-US" sz="1000" dirty="0">
              <a:latin typeface="メイリオ" panose="020B0604030504040204" pitchFamily="50" charset="-128"/>
              <a:ea typeface="メイリオ" panose="020B0604030504040204" pitchFamily="50" charset="-128"/>
              <a:cs typeface="メイリオ" panose="020B0604030504040204" pitchFamily="50" charset="-128"/>
            </a:endParaRPr>
          </a:p>
        </p:txBody>
      </p:sp>
      <p:sp>
        <p:nvSpPr>
          <p:cNvPr id="2" name="テキスト ボックス 1"/>
          <p:cNvSpPr txBox="1"/>
          <p:nvPr/>
        </p:nvSpPr>
        <p:spPr>
          <a:xfrm>
            <a:off x="1068200" y="1229646"/>
            <a:ext cx="4801314" cy="276999"/>
          </a:xfrm>
          <a:prstGeom prst="rect">
            <a:avLst/>
          </a:prstGeom>
          <a:noFill/>
        </p:spPr>
        <p:txBody>
          <a:bodyPr wrap="none" rtlCol="0">
            <a:spAutoFit/>
          </a:bodyPr>
          <a:lstStyle/>
          <a:p>
            <a:r>
              <a:rPr lang="ja-JP" altLang="en-US" sz="1200" dirty="0">
                <a:latin typeface="メイリオ" panose="020B0604030504040204" pitchFamily="50" charset="-128"/>
                <a:ea typeface="メイリオ" panose="020B0604030504040204" pitchFamily="50" charset="-128"/>
                <a:cs typeface="メイリオ" panose="020B0604030504040204" pitchFamily="50" charset="-128"/>
              </a:rPr>
              <a:t>みんなで楽しく輪になって踊り、おやじの会の模擬店も楽しもう！</a:t>
            </a:r>
            <a:endParaRPr kumimoji="1" lang="ja-JP" altLang="en-US" sz="1200" dirty="0">
              <a:latin typeface="メイリオ" panose="020B0604030504040204" pitchFamily="50" charset="-128"/>
              <a:ea typeface="メイリオ" panose="020B0604030504040204" pitchFamily="50" charset="-128"/>
              <a:cs typeface="メイリオ" panose="020B0604030504040204" pitchFamily="50" charset="-128"/>
            </a:endParaRPr>
          </a:p>
        </p:txBody>
      </p:sp>
      <p:sp>
        <p:nvSpPr>
          <p:cNvPr id="3" name="テキスト ボックス 2"/>
          <p:cNvSpPr txBox="1"/>
          <p:nvPr/>
        </p:nvSpPr>
        <p:spPr>
          <a:xfrm>
            <a:off x="771012" y="1432560"/>
            <a:ext cx="5315879" cy="477054"/>
          </a:xfrm>
          <a:prstGeom prst="rect">
            <a:avLst/>
          </a:prstGeom>
          <a:noFill/>
        </p:spPr>
        <p:txBody>
          <a:bodyPr wrap="none" rtlCol="0">
            <a:spAutoFit/>
          </a:bodyPr>
          <a:lstStyle/>
          <a:p>
            <a:r>
              <a:rPr lang="ja-JP" altLang="en-US" sz="2500" b="1" dirty="0">
                <a:latin typeface="メイリオ" panose="020B0604030504040204" pitchFamily="50" charset="-128"/>
                <a:ea typeface="メイリオ" panose="020B0604030504040204" pitchFamily="50" charset="-128"/>
                <a:cs typeface="メイリオ" panose="020B0604030504040204" pitchFamily="50" charset="-128"/>
              </a:rPr>
              <a:t>［第</a:t>
            </a:r>
            <a:r>
              <a:rPr lang="en-US" altLang="ja-JP" sz="2500" b="1" dirty="0">
                <a:latin typeface="メイリオ" panose="020B0604030504040204" pitchFamily="50" charset="-128"/>
                <a:ea typeface="メイリオ" panose="020B0604030504040204" pitchFamily="50" charset="-128"/>
                <a:cs typeface="メイリオ" panose="020B0604030504040204" pitchFamily="50" charset="-128"/>
              </a:rPr>
              <a:t>35</a:t>
            </a:r>
            <a:r>
              <a:rPr lang="ja-JP" altLang="en-US" sz="2500" b="1" dirty="0">
                <a:latin typeface="メイリオ" panose="020B0604030504040204" pitchFamily="50" charset="-128"/>
                <a:ea typeface="メイリオ" panose="020B0604030504040204" pitchFamily="50" charset="-128"/>
                <a:cs typeface="メイリオ" panose="020B0604030504040204" pitchFamily="50" charset="-128"/>
              </a:rPr>
              <a:t>回 杉七盆おどり］のご案内</a:t>
            </a:r>
            <a:endParaRPr kumimoji="1" lang="ja-JP" altLang="en-US" sz="2500" b="1" dirty="0">
              <a:latin typeface="メイリオ" panose="020B0604030504040204" pitchFamily="50" charset="-128"/>
              <a:ea typeface="メイリオ" panose="020B0604030504040204" pitchFamily="50" charset="-128"/>
              <a:cs typeface="メイリオ" panose="020B0604030504040204" pitchFamily="50" charset="-128"/>
            </a:endParaRPr>
          </a:p>
        </p:txBody>
      </p:sp>
      <p:sp>
        <p:nvSpPr>
          <p:cNvPr id="4" name="テキスト ボックス 3"/>
          <p:cNvSpPr txBox="1"/>
          <p:nvPr/>
        </p:nvSpPr>
        <p:spPr>
          <a:xfrm>
            <a:off x="91221" y="1825091"/>
            <a:ext cx="6737438" cy="1246495"/>
          </a:xfrm>
          <a:prstGeom prst="rect">
            <a:avLst/>
          </a:prstGeom>
          <a:noFill/>
        </p:spPr>
        <p:txBody>
          <a:bodyPr wrap="square" rtlCol="0">
            <a:spAutoFit/>
          </a:bodyPr>
          <a:lstStyle/>
          <a:p>
            <a:pPr>
              <a:lnSpc>
                <a:spcPts val="1500"/>
              </a:lnSpc>
            </a:pPr>
            <a:r>
              <a:rPr lang="ja-JP" altLang="en-US" sz="1050" dirty="0">
                <a:latin typeface="メイリオ" panose="020B0604030504040204" pitchFamily="50" charset="-128"/>
                <a:ea typeface="メイリオ" panose="020B0604030504040204" pitchFamily="50" charset="-128"/>
                <a:cs typeface="メイリオ" panose="020B0604030504040204" pitchFamily="50" charset="-128"/>
              </a:rPr>
              <a:t>子どもたちが楽しみにしている夏祭りまであとわずかとなりました。</a:t>
            </a:r>
            <a:endParaRPr lang="en-US" altLang="ja-JP" sz="1050" dirty="0">
              <a:latin typeface="メイリオ" panose="020B0604030504040204" pitchFamily="50" charset="-128"/>
              <a:ea typeface="メイリオ" panose="020B0604030504040204" pitchFamily="50" charset="-128"/>
              <a:cs typeface="メイリオ" panose="020B0604030504040204" pitchFamily="50" charset="-128"/>
            </a:endParaRPr>
          </a:p>
          <a:p>
            <a:pPr>
              <a:lnSpc>
                <a:spcPts val="1500"/>
              </a:lnSpc>
            </a:pPr>
            <a:r>
              <a:rPr lang="ja-JP" altLang="en-US" sz="1050" dirty="0">
                <a:latin typeface="メイリオ" panose="020B0604030504040204" pitchFamily="50" charset="-128"/>
                <a:ea typeface="メイリオ" panose="020B0604030504040204" pitchFamily="50" charset="-128"/>
                <a:cs typeface="メイリオ" panose="020B0604030504040204" pitchFamily="50" charset="-128"/>
              </a:rPr>
              <a:t>今年も</a:t>
            </a:r>
            <a:r>
              <a:rPr lang="en-US" altLang="ja-JP" sz="1050" dirty="0">
                <a:latin typeface="メイリオ" panose="020B0604030504040204" pitchFamily="50" charset="-128"/>
                <a:ea typeface="メイリオ" panose="020B0604030504040204" pitchFamily="50" charset="-128"/>
                <a:cs typeface="メイリオ" panose="020B0604030504040204" pitchFamily="50" charset="-128"/>
              </a:rPr>
              <a:t>｢</a:t>
            </a:r>
            <a:r>
              <a:rPr lang="ja-JP" altLang="en-US" sz="1050" dirty="0">
                <a:latin typeface="メイリオ" panose="020B0604030504040204" pitchFamily="50" charset="-128"/>
                <a:ea typeface="メイリオ" panose="020B0604030504040204" pitchFamily="50" charset="-128"/>
                <a:cs typeface="メイリオ" panose="020B0604030504040204" pitchFamily="50" charset="-128"/>
              </a:rPr>
              <a:t>杉七おやじの会</a:t>
            </a:r>
            <a:r>
              <a:rPr lang="en-US" altLang="ja-JP" sz="1050" dirty="0">
                <a:latin typeface="メイリオ" panose="020B0604030504040204" pitchFamily="50" charset="-128"/>
                <a:ea typeface="メイリオ" panose="020B0604030504040204" pitchFamily="50" charset="-128"/>
                <a:cs typeface="メイリオ" panose="020B0604030504040204" pitchFamily="50" charset="-128"/>
              </a:rPr>
              <a:t>｣</a:t>
            </a:r>
            <a:r>
              <a:rPr lang="ja-JP" altLang="en-US" sz="1050" dirty="0">
                <a:latin typeface="メイリオ" panose="020B0604030504040204" pitchFamily="50" charset="-128"/>
                <a:ea typeface="メイリオ" panose="020B0604030504040204" pitchFamily="50" charset="-128"/>
                <a:cs typeface="メイリオ" panose="020B0604030504040204" pitchFamily="50" charset="-128"/>
              </a:rPr>
              <a:t>では模擬店において、焼きそば、かき氷等の飲食の提供を行います。</a:t>
            </a:r>
            <a:endParaRPr lang="en-US" altLang="ja-JP" sz="1050" dirty="0">
              <a:latin typeface="メイリオ" panose="020B0604030504040204" pitchFamily="50" charset="-128"/>
              <a:ea typeface="メイリオ" panose="020B0604030504040204" pitchFamily="50" charset="-128"/>
              <a:cs typeface="メイリオ" panose="020B0604030504040204" pitchFamily="50" charset="-128"/>
            </a:endParaRPr>
          </a:p>
          <a:p>
            <a:pPr>
              <a:lnSpc>
                <a:spcPts val="1500"/>
              </a:lnSpc>
            </a:pPr>
            <a:r>
              <a:rPr lang="ja-JP" altLang="en-US" sz="1050" dirty="0">
                <a:latin typeface="メイリオ" panose="020B0604030504040204" pitchFamily="50" charset="-128"/>
                <a:ea typeface="メイリオ" panose="020B0604030504040204" pitchFamily="50" charset="-128"/>
                <a:cs typeface="メイリオ" panose="020B0604030504040204" pitchFamily="50" charset="-128"/>
              </a:rPr>
              <a:t>つきましてはそれぞれの提供価格や諸注意等をご案内いたします。</a:t>
            </a:r>
            <a:endParaRPr lang="en-US" altLang="ja-JP" sz="1050" dirty="0">
              <a:latin typeface="メイリオ" panose="020B0604030504040204" pitchFamily="50" charset="-128"/>
              <a:ea typeface="メイリオ" panose="020B0604030504040204" pitchFamily="50" charset="-128"/>
              <a:cs typeface="メイリオ" panose="020B0604030504040204" pitchFamily="50" charset="-128"/>
            </a:endParaRPr>
          </a:p>
          <a:p>
            <a:pPr>
              <a:lnSpc>
                <a:spcPts val="1500"/>
              </a:lnSpc>
            </a:pPr>
            <a:r>
              <a:rPr lang="ja-JP" altLang="en-US" sz="1050" dirty="0">
                <a:latin typeface="メイリオ" panose="020B0604030504040204" pitchFamily="50" charset="-128"/>
                <a:ea typeface="メイリオ" panose="020B0604030504040204" pitchFamily="50" charset="-128"/>
                <a:cs typeface="メイリオ" panose="020B0604030504040204" pitchFamily="50" charset="-128"/>
              </a:rPr>
              <a:t>ご一読いただき、皆様のご協力の程よろしくお願いいたします。</a:t>
            </a:r>
          </a:p>
          <a:p>
            <a:pPr>
              <a:lnSpc>
                <a:spcPts val="1500"/>
              </a:lnSpc>
            </a:pPr>
            <a:r>
              <a:rPr lang="ja-JP" altLang="en-US" sz="1050" dirty="0">
                <a:latin typeface="メイリオ" panose="020B0604030504040204" pitchFamily="50" charset="-128"/>
                <a:ea typeface="メイリオ" panose="020B0604030504040204" pitchFamily="50" charset="-128"/>
                <a:cs typeface="メイリオ" panose="020B0604030504040204" pitchFamily="50" charset="-128"/>
              </a:rPr>
              <a:t>尚、おやじの会では当日お手伝いいただけます保護者の方も募集しております。１時間だけでも結構です。</a:t>
            </a:r>
            <a:endParaRPr lang="en-US" altLang="ja-JP" sz="1050" dirty="0">
              <a:latin typeface="メイリオ" panose="020B0604030504040204" pitchFamily="50" charset="-128"/>
              <a:ea typeface="メイリオ" panose="020B0604030504040204" pitchFamily="50" charset="-128"/>
              <a:cs typeface="メイリオ" panose="020B0604030504040204" pitchFamily="50" charset="-128"/>
            </a:endParaRPr>
          </a:p>
          <a:p>
            <a:pPr>
              <a:lnSpc>
                <a:spcPts val="1500"/>
              </a:lnSpc>
            </a:pPr>
            <a:r>
              <a:rPr lang="ja-JP" altLang="en-US" sz="1050" dirty="0">
                <a:latin typeface="メイリオ" panose="020B0604030504040204" pitchFamily="50" charset="-128"/>
                <a:ea typeface="メイリオ" panose="020B0604030504040204" pitchFamily="50" charset="-128"/>
                <a:cs typeface="メイリオ" panose="020B0604030504040204" pitchFamily="50" charset="-128"/>
              </a:rPr>
              <a:t>ご協力いただける方は当日、帽子、手ぬぐい等、頭を覆えるものをご準備の上、会場までお越しください。</a:t>
            </a:r>
            <a:endParaRPr kumimoji="1" lang="ja-JP" altLang="en-US" sz="1050" dirty="0">
              <a:latin typeface="メイリオ" panose="020B0604030504040204" pitchFamily="50" charset="-128"/>
              <a:ea typeface="メイリオ" panose="020B0604030504040204" pitchFamily="50" charset="-128"/>
              <a:cs typeface="メイリオ" panose="020B0604030504040204" pitchFamily="50" charset="-128"/>
            </a:endParaRPr>
          </a:p>
        </p:txBody>
      </p:sp>
      <p:sp>
        <p:nvSpPr>
          <p:cNvPr id="9" name="テキスト ボックス 8"/>
          <p:cNvSpPr txBox="1"/>
          <p:nvPr/>
        </p:nvSpPr>
        <p:spPr>
          <a:xfrm>
            <a:off x="137786" y="3016206"/>
            <a:ext cx="5822428" cy="523220"/>
          </a:xfrm>
          <a:prstGeom prst="rect">
            <a:avLst/>
          </a:prstGeom>
          <a:noFill/>
        </p:spPr>
        <p:txBody>
          <a:bodyPr wrap="none" rtlCol="0">
            <a:spAutoFit/>
          </a:bodyPr>
          <a:lstStyle/>
          <a:p>
            <a:r>
              <a:rPr lang="ja-JP" altLang="en-US" sz="1400" dirty="0">
                <a:latin typeface="メイリオ" panose="020B0604030504040204" pitchFamily="50" charset="-128"/>
                <a:ea typeface="メイリオ" panose="020B0604030504040204" pitchFamily="50" charset="-128"/>
                <a:cs typeface="メイリオ" panose="020B0604030504040204" pitchFamily="50" charset="-128"/>
              </a:rPr>
              <a:t>日　時	</a:t>
            </a:r>
            <a:r>
              <a:rPr lang="en-US" altLang="ja-JP" sz="1400" dirty="0">
                <a:latin typeface="メイリオ" panose="020B0604030504040204" pitchFamily="50" charset="-128"/>
                <a:ea typeface="メイリオ" panose="020B0604030504040204" pitchFamily="50" charset="-128"/>
                <a:cs typeface="メイリオ" panose="020B0604030504040204" pitchFamily="50" charset="-128"/>
              </a:rPr>
              <a:t>7</a:t>
            </a:r>
            <a:r>
              <a:rPr lang="ja-JP" altLang="en-US" sz="1400" dirty="0">
                <a:latin typeface="メイリオ" panose="020B0604030504040204" pitchFamily="50" charset="-128"/>
                <a:ea typeface="メイリオ" panose="020B0604030504040204" pitchFamily="50" charset="-128"/>
                <a:cs typeface="メイリオ" panose="020B0604030504040204" pitchFamily="50" charset="-128"/>
              </a:rPr>
              <a:t>月</a:t>
            </a:r>
            <a:r>
              <a:rPr lang="en-US" altLang="ja-JP" sz="1400" dirty="0">
                <a:latin typeface="メイリオ" panose="020B0604030504040204" pitchFamily="50" charset="-128"/>
                <a:ea typeface="メイリオ" panose="020B0604030504040204" pitchFamily="50" charset="-128"/>
                <a:cs typeface="メイリオ" panose="020B0604030504040204" pitchFamily="50" charset="-128"/>
              </a:rPr>
              <a:t>14</a:t>
            </a:r>
            <a:r>
              <a:rPr lang="ja-JP" altLang="en-US" sz="1400" dirty="0">
                <a:latin typeface="メイリオ" panose="020B0604030504040204" pitchFamily="50" charset="-128"/>
                <a:ea typeface="メイリオ" panose="020B0604030504040204" pitchFamily="50" charset="-128"/>
                <a:cs typeface="メイリオ" panose="020B0604030504040204" pitchFamily="50" charset="-128"/>
              </a:rPr>
              <a:t>日</a:t>
            </a:r>
            <a:r>
              <a:rPr lang="en-US" altLang="ja-JP" sz="1400" dirty="0">
                <a:latin typeface="メイリオ" panose="020B0604030504040204" pitchFamily="50" charset="-128"/>
                <a:ea typeface="メイリオ" panose="020B0604030504040204" pitchFamily="50" charset="-128"/>
                <a:cs typeface="メイリオ" panose="020B0604030504040204" pitchFamily="50" charset="-128"/>
              </a:rPr>
              <a:t>(</a:t>
            </a:r>
            <a:r>
              <a:rPr lang="ja-JP" altLang="en-US" sz="1400" dirty="0">
                <a:latin typeface="メイリオ" panose="020B0604030504040204" pitchFamily="50" charset="-128"/>
                <a:ea typeface="メイリオ" panose="020B0604030504040204" pitchFamily="50" charset="-128"/>
                <a:cs typeface="メイリオ" panose="020B0604030504040204" pitchFamily="50" charset="-128"/>
              </a:rPr>
              <a:t>土</a:t>
            </a:r>
            <a:r>
              <a:rPr lang="en-US" altLang="ja-JP" sz="1400" dirty="0">
                <a:latin typeface="メイリオ" panose="020B0604030504040204" pitchFamily="50" charset="-128"/>
                <a:ea typeface="メイリオ" panose="020B0604030504040204" pitchFamily="50" charset="-128"/>
                <a:cs typeface="メイリオ" panose="020B0604030504040204" pitchFamily="50" charset="-128"/>
              </a:rPr>
              <a:t>)</a:t>
            </a:r>
            <a:r>
              <a:rPr lang="ja-JP" altLang="en-US" sz="1400" dirty="0">
                <a:latin typeface="メイリオ" panose="020B0604030504040204" pitchFamily="50" charset="-128"/>
                <a:ea typeface="メイリオ" panose="020B0604030504040204" pitchFamily="50" charset="-128"/>
                <a:cs typeface="メイリオ" panose="020B0604030504040204" pitchFamily="50" charset="-128"/>
              </a:rPr>
              <a:t>・</a:t>
            </a:r>
            <a:r>
              <a:rPr lang="en-US" altLang="ja-JP" sz="1400" dirty="0">
                <a:latin typeface="メイリオ" panose="020B0604030504040204" pitchFamily="50" charset="-128"/>
                <a:ea typeface="メイリオ" panose="020B0604030504040204" pitchFamily="50" charset="-128"/>
                <a:cs typeface="メイリオ" panose="020B0604030504040204" pitchFamily="50" charset="-128"/>
              </a:rPr>
              <a:t>15</a:t>
            </a:r>
            <a:r>
              <a:rPr lang="ja-JP" altLang="en-US" sz="1400" dirty="0">
                <a:latin typeface="メイリオ" panose="020B0604030504040204" pitchFamily="50" charset="-128"/>
                <a:ea typeface="メイリオ" panose="020B0604030504040204" pitchFamily="50" charset="-128"/>
                <a:cs typeface="メイリオ" panose="020B0604030504040204" pitchFamily="50" charset="-128"/>
              </a:rPr>
              <a:t>日</a:t>
            </a:r>
            <a:r>
              <a:rPr lang="en-US" altLang="ja-JP" sz="1400" dirty="0">
                <a:latin typeface="メイリオ" panose="020B0604030504040204" pitchFamily="50" charset="-128"/>
                <a:ea typeface="メイリオ" panose="020B0604030504040204" pitchFamily="50" charset="-128"/>
                <a:cs typeface="メイリオ" panose="020B0604030504040204" pitchFamily="50" charset="-128"/>
              </a:rPr>
              <a:t>(</a:t>
            </a:r>
            <a:r>
              <a:rPr lang="ja-JP" altLang="en-US" sz="1400" dirty="0">
                <a:latin typeface="メイリオ" panose="020B0604030504040204" pitchFamily="50" charset="-128"/>
                <a:ea typeface="メイリオ" panose="020B0604030504040204" pitchFamily="50" charset="-128"/>
                <a:cs typeface="メイリオ" panose="020B0604030504040204" pitchFamily="50" charset="-128"/>
              </a:rPr>
              <a:t>日</a:t>
            </a:r>
            <a:r>
              <a:rPr lang="en-US" altLang="ja-JP" sz="1400" dirty="0">
                <a:latin typeface="メイリオ" panose="020B0604030504040204" pitchFamily="50" charset="-128"/>
                <a:ea typeface="メイリオ" panose="020B0604030504040204" pitchFamily="50" charset="-128"/>
                <a:cs typeface="メイリオ" panose="020B0604030504040204" pitchFamily="50" charset="-128"/>
              </a:rPr>
              <a:t>) </a:t>
            </a:r>
            <a:r>
              <a:rPr lang="ja-JP" altLang="en-US" sz="1400" dirty="0">
                <a:latin typeface="メイリオ" panose="020B0604030504040204" pitchFamily="50" charset="-128"/>
                <a:ea typeface="メイリオ" panose="020B0604030504040204" pitchFamily="50" charset="-128"/>
                <a:cs typeface="メイリオ" panose="020B0604030504040204" pitchFamily="50" charset="-128"/>
              </a:rPr>
              <a:t>　</a:t>
            </a:r>
            <a:r>
              <a:rPr lang="en-US" altLang="ja-JP" sz="1400" dirty="0">
                <a:latin typeface="メイリオ" panose="020B0604030504040204" pitchFamily="50" charset="-128"/>
                <a:ea typeface="メイリオ" panose="020B0604030504040204" pitchFamily="50" charset="-128"/>
                <a:cs typeface="メイリオ" panose="020B0604030504040204" pitchFamily="50" charset="-128"/>
              </a:rPr>
              <a:t>16:45</a:t>
            </a:r>
            <a:r>
              <a:rPr lang="ja-JP" altLang="en-US" sz="1400" dirty="0">
                <a:latin typeface="メイリオ" panose="020B0604030504040204" pitchFamily="50" charset="-128"/>
                <a:ea typeface="メイリオ" panose="020B0604030504040204" pitchFamily="50" charset="-128"/>
                <a:cs typeface="メイリオ" panose="020B0604030504040204" pitchFamily="50" charset="-128"/>
              </a:rPr>
              <a:t>開場 </a:t>
            </a:r>
            <a:r>
              <a:rPr lang="en-US" altLang="ja-JP" sz="1200" dirty="0">
                <a:latin typeface="メイリオ" panose="020B0604030504040204" pitchFamily="50" charset="-128"/>
                <a:ea typeface="メイリオ" panose="020B0604030504040204" pitchFamily="50" charset="-128"/>
                <a:cs typeface="メイリオ" panose="020B0604030504040204" pitchFamily="50" charset="-128"/>
              </a:rPr>
              <a:t>(17:10</a:t>
            </a:r>
            <a:r>
              <a:rPr lang="ja-JP" altLang="en-US" sz="1200" dirty="0">
                <a:latin typeface="メイリオ" panose="020B0604030504040204" pitchFamily="50" charset="-128"/>
                <a:ea typeface="メイリオ" panose="020B0604030504040204" pitchFamily="50" charset="-128"/>
                <a:cs typeface="メイリオ" panose="020B0604030504040204" pitchFamily="50" charset="-128"/>
              </a:rPr>
              <a:t>オープニング</a:t>
            </a:r>
            <a:r>
              <a:rPr lang="en-US" altLang="ja-JP" sz="1200" dirty="0">
                <a:latin typeface="メイリオ" panose="020B0604030504040204" pitchFamily="50" charset="-128"/>
                <a:ea typeface="メイリオ" panose="020B0604030504040204" pitchFamily="50" charset="-128"/>
                <a:cs typeface="メイリオ" panose="020B0604030504040204" pitchFamily="50" charset="-128"/>
              </a:rPr>
              <a:t>)</a:t>
            </a:r>
          </a:p>
          <a:p>
            <a:r>
              <a:rPr lang="ja-JP" altLang="en-US" sz="1400" dirty="0">
                <a:latin typeface="メイリオ" panose="020B0604030504040204" pitchFamily="50" charset="-128"/>
                <a:ea typeface="メイリオ" panose="020B0604030504040204" pitchFamily="50" charset="-128"/>
                <a:cs typeface="メイリオ" panose="020B0604030504040204" pitchFamily="50" charset="-128"/>
              </a:rPr>
              <a:t>会　場	杉七小学校校庭（雨天時は体育館）</a:t>
            </a:r>
            <a:endParaRPr kumimoji="1" lang="ja-JP" altLang="en-US" sz="1400" dirty="0">
              <a:latin typeface="メイリオ" panose="020B0604030504040204" pitchFamily="50" charset="-128"/>
              <a:ea typeface="メイリオ" panose="020B0604030504040204" pitchFamily="50" charset="-128"/>
              <a:cs typeface="メイリオ" panose="020B0604030504040204" pitchFamily="50" charset="-128"/>
            </a:endParaRPr>
          </a:p>
        </p:txBody>
      </p:sp>
      <p:sp>
        <p:nvSpPr>
          <p:cNvPr id="10" name="テキスト ボックス 9"/>
          <p:cNvSpPr txBox="1"/>
          <p:nvPr/>
        </p:nvSpPr>
        <p:spPr>
          <a:xfrm>
            <a:off x="127276" y="3592753"/>
            <a:ext cx="5339923" cy="1918474"/>
          </a:xfrm>
          <a:prstGeom prst="rect">
            <a:avLst/>
          </a:prstGeom>
          <a:noFill/>
        </p:spPr>
        <p:txBody>
          <a:bodyPr wrap="none" rtlCol="0">
            <a:spAutoFit/>
          </a:bodyPr>
          <a:lstStyle/>
          <a:p>
            <a:r>
              <a:rPr lang="ja-JP" altLang="en-US" sz="1300" spc="600" dirty="0">
                <a:latin typeface="メイリオ" panose="020B0604030504040204" pitchFamily="50" charset="-128"/>
                <a:ea typeface="メイリオ" panose="020B0604030504040204" pitchFamily="50" charset="-128"/>
                <a:cs typeface="メイリオ" panose="020B0604030504040204" pitchFamily="50" charset="-128"/>
              </a:rPr>
              <a:t>模擬店メニュー </a:t>
            </a:r>
            <a:r>
              <a:rPr lang="ja-JP" altLang="en-US" sz="1200" dirty="0">
                <a:latin typeface="メイリオ" panose="020B0604030504040204" pitchFamily="50" charset="-128"/>
                <a:ea typeface="メイリオ" panose="020B0604030504040204" pitchFamily="50" charset="-128"/>
                <a:cs typeface="メイリオ" panose="020B0604030504040204" pitchFamily="50" charset="-128"/>
              </a:rPr>
              <a:t>（提供時間 </a:t>
            </a:r>
            <a:r>
              <a:rPr lang="en-US" altLang="ja-JP" sz="1200" dirty="0">
                <a:latin typeface="メイリオ" panose="020B0604030504040204" pitchFamily="50" charset="-128"/>
                <a:ea typeface="メイリオ" panose="020B0604030504040204" pitchFamily="50" charset="-128"/>
                <a:cs typeface="メイリオ" panose="020B0604030504040204" pitchFamily="50" charset="-128"/>
              </a:rPr>
              <a:t>17:10</a:t>
            </a:r>
            <a:r>
              <a:rPr lang="ja-JP" altLang="en-US" sz="1200" dirty="0">
                <a:latin typeface="メイリオ" panose="020B0604030504040204" pitchFamily="50" charset="-128"/>
                <a:ea typeface="メイリオ" panose="020B0604030504040204" pitchFamily="50" charset="-128"/>
                <a:cs typeface="メイリオ" panose="020B0604030504040204" pitchFamily="50" charset="-128"/>
              </a:rPr>
              <a:t>～</a:t>
            </a:r>
            <a:r>
              <a:rPr lang="en-US" altLang="ja-JP" sz="1200" dirty="0">
                <a:latin typeface="メイリオ" panose="020B0604030504040204" pitchFamily="50" charset="-128"/>
                <a:ea typeface="メイリオ" panose="020B0604030504040204" pitchFamily="50" charset="-128"/>
                <a:cs typeface="メイリオ" panose="020B0604030504040204" pitchFamily="50" charset="-128"/>
              </a:rPr>
              <a:t>19:30</a:t>
            </a:r>
            <a:r>
              <a:rPr lang="ja-JP" altLang="en-US" sz="1200" dirty="0">
                <a:latin typeface="メイリオ" panose="020B0604030504040204" pitchFamily="50" charset="-128"/>
                <a:ea typeface="メイリオ" panose="020B0604030504040204" pitchFamily="50" charset="-128"/>
                <a:cs typeface="メイリオ" panose="020B0604030504040204" pitchFamily="50" charset="-128"/>
              </a:rPr>
              <a:t>）</a:t>
            </a:r>
          </a:p>
          <a:p>
            <a:r>
              <a:rPr lang="ja-JP" altLang="en-US" sz="1200" dirty="0">
                <a:latin typeface="メイリオ" panose="020B0604030504040204" pitchFamily="50" charset="-128"/>
                <a:ea typeface="メイリオ" panose="020B0604030504040204" pitchFamily="50" charset="-128"/>
                <a:cs typeface="メイリオ" panose="020B0604030504040204" pitchFamily="50" charset="-128"/>
              </a:rPr>
              <a:t>　　　　特製ソース焼きそば</a:t>
            </a:r>
            <a:r>
              <a:rPr lang="en-US" altLang="ja-JP" sz="1200" dirty="0">
                <a:latin typeface="メイリオ" panose="020B0604030504040204" pitchFamily="50" charset="-128"/>
                <a:ea typeface="メイリオ" panose="020B0604030504040204" pitchFamily="50" charset="-128"/>
                <a:cs typeface="メイリオ" panose="020B0604030504040204" pitchFamily="50" charset="-128"/>
              </a:rPr>
              <a:t>	1</a:t>
            </a:r>
            <a:r>
              <a:rPr lang="ja-JP" altLang="en-US" sz="1200" dirty="0">
                <a:latin typeface="メイリオ" panose="020B0604030504040204" pitchFamily="50" charset="-128"/>
                <a:ea typeface="メイリオ" panose="020B0604030504040204" pitchFamily="50" charset="-128"/>
                <a:cs typeface="メイリオ" panose="020B0604030504040204" pitchFamily="50" charset="-128"/>
              </a:rPr>
              <a:t>パック　　</a:t>
            </a:r>
            <a:r>
              <a:rPr lang="en-US" altLang="ja-JP" sz="1200" dirty="0">
                <a:latin typeface="メイリオ" panose="020B0604030504040204" pitchFamily="50" charset="-128"/>
                <a:ea typeface="メイリオ" panose="020B0604030504040204" pitchFamily="50" charset="-128"/>
                <a:cs typeface="メイリオ" panose="020B0604030504040204" pitchFamily="50" charset="-128"/>
              </a:rPr>
              <a:t>200</a:t>
            </a:r>
            <a:r>
              <a:rPr lang="ja-JP" altLang="en-US" sz="1200" dirty="0">
                <a:latin typeface="メイリオ" panose="020B0604030504040204" pitchFamily="50" charset="-128"/>
                <a:ea typeface="メイリオ" panose="020B0604030504040204" pitchFamily="50" charset="-128"/>
                <a:cs typeface="メイリオ" panose="020B0604030504040204" pitchFamily="50" charset="-128"/>
              </a:rPr>
              <a:t>円</a:t>
            </a:r>
          </a:p>
          <a:p>
            <a:r>
              <a:rPr lang="ja-JP" altLang="en-US" sz="1200" dirty="0">
                <a:latin typeface="メイリオ" panose="020B0604030504040204" pitchFamily="50" charset="-128"/>
                <a:ea typeface="メイリオ" panose="020B0604030504040204" pitchFamily="50" charset="-128"/>
                <a:cs typeface="メイリオ" panose="020B0604030504040204" pitchFamily="50" charset="-128"/>
              </a:rPr>
              <a:t>　　　</a:t>
            </a:r>
            <a:r>
              <a:rPr lang="ja-JP" altLang="en-US" sz="1200">
                <a:latin typeface="メイリオ" panose="020B0604030504040204" pitchFamily="50" charset="-128"/>
                <a:ea typeface="メイリオ" panose="020B0604030504040204" pitchFamily="50" charset="-128"/>
                <a:cs typeface="メイリオ" panose="020B0604030504040204" pitchFamily="50" charset="-128"/>
              </a:rPr>
              <a:t>　ジャージャー麺</a:t>
            </a:r>
            <a:r>
              <a:rPr lang="ja-JP" altLang="en-US" sz="900">
                <a:latin typeface="メイリオ" panose="020B0604030504040204" pitchFamily="50" charset="-128"/>
                <a:ea typeface="メイリオ" panose="020B0604030504040204" pitchFamily="50" charset="-128"/>
                <a:cs typeface="メイリオ" panose="020B0604030504040204" pitchFamily="50" charset="-128"/>
              </a:rPr>
              <a:t>（</a:t>
            </a:r>
            <a:r>
              <a:rPr lang="ja-JP" altLang="en-US" sz="900" dirty="0">
                <a:latin typeface="メイリオ" panose="020B0604030504040204" pitchFamily="50" charset="-128"/>
                <a:ea typeface="メイリオ" panose="020B0604030504040204" pitchFamily="50" charset="-128"/>
                <a:cs typeface="メイリオ" panose="020B0604030504040204" pitchFamily="50" charset="-128"/>
              </a:rPr>
              <a:t>数量限定）</a:t>
            </a:r>
            <a:r>
              <a:rPr lang="en-US" altLang="ja-JP" sz="1200" dirty="0">
                <a:latin typeface="メイリオ" panose="020B0604030504040204" pitchFamily="50" charset="-128"/>
                <a:ea typeface="メイリオ" panose="020B0604030504040204" pitchFamily="50" charset="-128"/>
                <a:cs typeface="メイリオ" panose="020B0604030504040204" pitchFamily="50" charset="-128"/>
              </a:rPr>
              <a:t>	1</a:t>
            </a:r>
            <a:r>
              <a:rPr lang="ja-JP" altLang="en-US" sz="1200" dirty="0">
                <a:latin typeface="メイリオ" panose="020B0604030504040204" pitchFamily="50" charset="-128"/>
                <a:ea typeface="メイリオ" panose="020B0604030504040204" pitchFamily="50" charset="-128"/>
                <a:cs typeface="メイリオ" panose="020B0604030504040204" pitchFamily="50" charset="-128"/>
              </a:rPr>
              <a:t>パック　　</a:t>
            </a:r>
            <a:r>
              <a:rPr lang="en-US" altLang="ja-JP" sz="1200" dirty="0">
                <a:latin typeface="メイリオ" panose="020B0604030504040204" pitchFamily="50" charset="-128"/>
                <a:ea typeface="メイリオ" panose="020B0604030504040204" pitchFamily="50" charset="-128"/>
                <a:cs typeface="メイリオ" panose="020B0604030504040204" pitchFamily="50" charset="-128"/>
              </a:rPr>
              <a:t>200</a:t>
            </a:r>
            <a:r>
              <a:rPr lang="ja-JP" altLang="en-US" sz="1200" dirty="0">
                <a:latin typeface="メイリオ" panose="020B0604030504040204" pitchFamily="50" charset="-128"/>
                <a:ea typeface="メイリオ" panose="020B0604030504040204" pitchFamily="50" charset="-128"/>
                <a:cs typeface="メイリオ" panose="020B0604030504040204" pitchFamily="50" charset="-128"/>
              </a:rPr>
              <a:t>円</a:t>
            </a:r>
            <a:endParaRPr lang="en-US" altLang="ja-JP" sz="1200" dirty="0">
              <a:latin typeface="メイリオ" panose="020B0604030504040204" pitchFamily="50" charset="-128"/>
              <a:ea typeface="メイリオ" panose="020B0604030504040204" pitchFamily="50" charset="-128"/>
              <a:cs typeface="メイリオ" panose="020B0604030504040204" pitchFamily="50" charset="-128"/>
            </a:endParaRPr>
          </a:p>
          <a:p>
            <a:r>
              <a:rPr lang="ja-JP" altLang="en-US" sz="1200" dirty="0">
                <a:latin typeface="メイリオ" panose="020B0604030504040204" pitchFamily="50" charset="-128"/>
                <a:ea typeface="メイリオ" panose="020B0604030504040204" pitchFamily="50" charset="-128"/>
                <a:cs typeface="メイリオ" panose="020B0604030504040204" pitchFamily="50" charset="-128"/>
              </a:rPr>
              <a:t>　　　　フランクフルト</a:t>
            </a:r>
            <a:r>
              <a:rPr lang="en-US" altLang="ja-JP" sz="1200" dirty="0">
                <a:latin typeface="メイリオ" panose="020B0604030504040204" pitchFamily="50" charset="-128"/>
                <a:ea typeface="メイリオ" panose="020B0604030504040204" pitchFamily="50" charset="-128"/>
                <a:cs typeface="メイリオ" panose="020B0604030504040204" pitchFamily="50" charset="-128"/>
              </a:rPr>
              <a:t>		1</a:t>
            </a:r>
            <a:r>
              <a:rPr lang="ja-JP" altLang="en-US" sz="1200" dirty="0">
                <a:latin typeface="メイリオ" panose="020B0604030504040204" pitchFamily="50" charset="-128"/>
                <a:ea typeface="メイリオ" panose="020B0604030504040204" pitchFamily="50" charset="-128"/>
                <a:cs typeface="メイリオ" panose="020B0604030504040204" pitchFamily="50" charset="-128"/>
              </a:rPr>
              <a:t>本　　　　</a:t>
            </a:r>
            <a:r>
              <a:rPr lang="en-US" altLang="ja-JP" sz="1200" dirty="0">
                <a:latin typeface="メイリオ" panose="020B0604030504040204" pitchFamily="50" charset="-128"/>
                <a:ea typeface="メイリオ" panose="020B0604030504040204" pitchFamily="50" charset="-128"/>
                <a:cs typeface="メイリオ" panose="020B0604030504040204" pitchFamily="50" charset="-128"/>
              </a:rPr>
              <a:t>100</a:t>
            </a:r>
            <a:r>
              <a:rPr lang="ja-JP" altLang="en-US" sz="1200" dirty="0">
                <a:latin typeface="メイリオ" panose="020B0604030504040204" pitchFamily="50" charset="-128"/>
                <a:ea typeface="メイリオ" panose="020B0604030504040204" pitchFamily="50" charset="-128"/>
                <a:cs typeface="メイリオ" panose="020B0604030504040204" pitchFamily="50" charset="-128"/>
              </a:rPr>
              <a:t>円　　　　　　　</a:t>
            </a:r>
            <a:endParaRPr lang="en-US" altLang="ja-JP" sz="800" dirty="0">
              <a:latin typeface="メイリオ" panose="020B0604030504040204" pitchFamily="50" charset="-128"/>
              <a:ea typeface="メイリオ" panose="020B0604030504040204" pitchFamily="50" charset="-128"/>
              <a:cs typeface="メイリオ" panose="020B0604030504040204" pitchFamily="50" charset="-128"/>
            </a:endParaRPr>
          </a:p>
          <a:p>
            <a:r>
              <a:rPr lang="ja-JP" altLang="en-US" sz="1200" dirty="0">
                <a:latin typeface="メイリオ" panose="020B0604030504040204" pitchFamily="50" charset="-128"/>
                <a:ea typeface="メイリオ" panose="020B0604030504040204" pitchFamily="50" charset="-128"/>
                <a:cs typeface="メイリオ" panose="020B0604030504040204" pitchFamily="50" charset="-128"/>
              </a:rPr>
              <a:t>　　　　ソースせんべい　　</a:t>
            </a:r>
            <a:r>
              <a:rPr lang="en-US" altLang="ja-JP" sz="1200" dirty="0">
                <a:latin typeface="メイリオ" panose="020B0604030504040204" pitchFamily="50" charset="-128"/>
                <a:ea typeface="メイリオ" panose="020B0604030504040204" pitchFamily="50" charset="-128"/>
                <a:cs typeface="メイリオ" panose="020B0604030504040204" pitchFamily="50" charset="-128"/>
              </a:rPr>
              <a:t>	1</a:t>
            </a:r>
            <a:r>
              <a:rPr lang="ja-JP" altLang="en-US" sz="1200" dirty="0">
                <a:latin typeface="メイリオ" panose="020B0604030504040204" pitchFamily="50" charset="-128"/>
                <a:ea typeface="メイリオ" panose="020B0604030504040204" pitchFamily="50" charset="-128"/>
                <a:cs typeface="メイリオ" panose="020B0604030504040204" pitchFamily="50" charset="-128"/>
              </a:rPr>
              <a:t>パック　　</a:t>
            </a:r>
            <a:r>
              <a:rPr lang="en-US" altLang="ja-JP" sz="1200" dirty="0">
                <a:latin typeface="メイリオ" panose="020B0604030504040204" pitchFamily="50" charset="-128"/>
                <a:ea typeface="メイリオ" panose="020B0604030504040204" pitchFamily="50" charset="-128"/>
                <a:cs typeface="メイリオ" panose="020B0604030504040204" pitchFamily="50" charset="-128"/>
              </a:rPr>
              <a:t>100</a:t>
            </a:r>
            <a:r>
              <a:rPr lang="ja-JP" altLang="en-US" sz="1200" dirty="0">
                <a:latin typeface="メイリオ" panose="020B0604030504040204" pitchFamily="50" charset="-128"/>
                <a:ea typeface="メイリオ" panose="020B0604030504040204" pitchFamily="50" charset="-128"/>
                <a:cs typeface="メイリオ" panose="020B0604030504040204" pitchFamily="50" charset="-128"/>
              </a:rPr>
              <a:t>円</a:t>
            </a:r>
          </a:p>
          <a:p>
            <a:r>
              <a:rPr lang="ja-JP" altLang="en-US" sz="1200" dirty="0">
                <a:latin typeface="メイリオ" panose="020B0604030504040204" pitchFamily="50" charset="-128"/>
                <a:ea typeface="メイリオ" panose="020B0604030504040204" pitchFamily="50" charset="-128"/>
                <a:cs typeface="メイリオ" panose="020B0604030504040204" pitchFamily="50" charset="-128"/>
              </a:rPr>
              <a:t>　　　　ラムネ・ジュース</a:t>
            </a:r>
            <a:r>
              <a:rPr lang="en-US" altLang="ja-JP" sz="1200" dirty="0">
                <a:latin typeface="メイリオ" panose="020B0604030504040204" pitchFamily="50" charset="-128"/>
                <a:ea typeface="メイリオ" panose="020B0604030504040204" pitchFamily="50" charset="-128"/>
                <a:cs typeface="メイリオ" panose="020B0604030504040204" pitchFamily="50" charset="-128"/>
              </a:rPr>
              <a:t>	1</a:t>
            </a:r>
            <a:r>
              <a:rPr lang="ja-JP" altLang="en-US" sz="1200" dirty="0">
                <a:latin typeface="メイリオ" panose="020B0604030504040204" pitchFamily="50" charset="-128"/>
                <a:ea typeface="メイリオ" panose="020B0604030504040204" pitchFamily="50" charset="-128"/>
                <a:cs typeface="メイリオ" panose="020B0604030504040204" pitchFamily="50" charset="-128"/>
              </a:rPr>
              <a:t>本　　　　</a:t>
            </a:r>
            <a:r>
              <a:rPr lang="en-US" altLang="ja-JP" sz="1200" dirty="0">
                <a:latin typeface="メイリオ" panose="020B0604030504040204" pitchFamily="50" charset="-128"/>
                <a:ea typeface="メイリオ" panose="020B0604030504040204" pitchFamily="50" charset="-128"/>
                <a:cs typeface="メイリオ" panose="020B0604030504040204" pitchFamily="50" charset="-128"/>
              </a:rPr>
              <a:t>100</a:t>
            </a:r>
            <a:r>
              <a:rPr lang="ja-JP" altLang="en-US" sz="1200" dirty="0">
                <a:latin typeface="メイリオ" panose="020B0604030504040204" pitchFamily="50" charset="-128"/>
                <a:ea typeface="メイリオ" panose="020B0604030504040204" pitchFamily="50" charset="-128"/>
                <a:cs typeface="メイリオ" panose="020B0604030504040204" pitchFamily="50" charset="-128"/>
              </a:rPr>
              <a:t>円</a:t>
            </a:r>
          </a:p>
          <a:p>
            <a:r>
              <a:rPr lang="ja-JP" altLang="en-US" sz="1200" dirty="0">
                <a:latin typeface="メイリオ" panose="020B0604030504040204" pitchFamily="50" charset="-128"/>
                <a:ea typeface="メイリオ" panose="020B0604030504040204" pitchFamily="50" charset="-128"/>
                <a:cs typeface="メイリオ" panose="020B0604030504040204" pitchFamily="50" charset="-128"/>
              </a:rPr>
              <a:t>　　　　人形すくい</a:t>
            </a:r>
            <a:r>
              <a:rPr lang="en-US" altLang="ja-JP" sz="1200" dirty="0">
                <a:latin typeface="メイリオ" panose="020B0604030504040204" pitchFamily="50" charset="-128"/>
                <a:ea typeface="メイリオ" panose="020B0604030504040204" pitchFamily="50" charset="-128"/>
                <a:cs typeface="メイリオ" panose="020B0604030504040204" pitchFamily="50" charset="-128"/>
              </a:rPr>
              <a:t>		1</a:t>
            </a:r>
            <a:r>
              <a:rPr lang="ja-JP" altLang="en-US" sz="1200" dirty="0">
                <a:latin typeface="メイリオ" panose="020B0604030504040204" pitchFamily="50" charset="-128"/>
                <a:ea typeface="メイリオ" panose="020B0604030504040204" pitchFamily="50" charset="-128"/>
                <a:cs typeface="メイリオ" panose="020B0604030504040204" pitchFamily="50" charset="-128"/>
              </a:rPr>
              <a:t>本　　　　</a:t>
            </a:r>
            <a:r>
              <a:rPr lang="en-US" altLang="ja-JP" sz="1200" dirty="0">
                <a:latin typeface="メイリオ" panose="020B0604030504040204" pitchFamily="50" charset="-128"/>
                <a:ea typeface="メイリオ" panose="020B0604030504040204" pitchFamily="50" charset="-128"/>
                <a:cs typeface="メイリオ" panose="020B0604030504040204" pitchFamily="50" charset="-128"/>
              </a:rPr>
              <a:t>100</a:t>
            </a:r>
            <a:r>
              <a:rPr lang="ja-JP" altLang="en-US" sz="1200" dirty="0">
                <a:latin typeface="メイリオ" panose="020B0604030504040204" pitchFamily="50" charset="-128"/>
                <a:ea typeface="メイリオ" panose="020B0604030504040204" pitchFamily="50" charset="-128"/>
                <a:cs typeface="メイリオ" panose="020B0604030504040204" pitchFamily="50" charset="-128"/>
              </a:rPr>
              <a:t>円</a:t>
            </a:r>
            <a:endParaRPr lang="en-US" altLang="ja-JP" sz="1200" dirty="0">
              <a:latin typeface="メイリオ" panose="020B0604030504040204" pitchFamily="50" charset="-128"/>
              <a:ea typeface="メイリオ" panose="020B0604030504040204" pitchFamily="50" charset="-128"/>
              <a:cs typeface="メイリオ" panose="020B0604030504040204" pitchFamily="50" charset="-128"/>
            </a:endParaRPr>
          </a:p>
          <a:p>
            <a:r>
              <a:rPr lang="ja-JP" altLang="en-US" sz="1200" dirty="0">
                <a:latin typeface="メイリオ" panose="020B0604030504040204" pitchFamily="50" charset="-128"/>
                <a:ea typeface="メイリオ" panose="020B0604030504040204" pitchFamily="50" charset="-128"/>
                <a:cs typeface="メイリオ" panose="020B0604030504040204" pitchFamily="50" charset="-128"/>
              </a:rPr>
              <a:t>　　　　かき氷</a:t>
            </a:r>
            <a:r>
              <a:rPr lang="en-US" altLang="ja-JP" sz="1200" dirty="0">
                <a:latin typeface="メイリオ" panose="020B0604030504040204" pitchFamily="50" charset="-128"/>
                <a:ea typeface="メイリオ" panose="020B0604030504040204" pitchFamily="50" charset="-128"/>
                <a:cs typeface="メイリオ" panose="020B0604030504040204" pitchFamily="50" charset="-128"/>
              </a:rPr>
              <a:t>		1</a:t>
            </a:r>
            <a:r>
              <a:rPr lang="ja-JP" altLang="en-US" sz="1200" dirty="0">
                <a:latin typeface="メイリオ" panose="020B0604030504040204" pitchFamily="50" charset="-128"/>
                <a:ea typeface="メイリオ" panose="020B0604030504040204" pitchFamily="50" charset="-128"/>
                <a:cs typeface="メイリオ" panose="020B0604030504040204" pitchFamily="50" charset="-128"/>
              </a:rPr>
              <a:t>杯　　　　</a:t>
            </a:r>
            <a:r>
              <a:rPr lang="en-US" altLang="ja-JP" sz="1200" dirty="0">
                <a:latin typeface="メイリオ" panose="020B0604030504040204" pitchFamily="50" charset="-128"/>
                <a:ea typeface="メイリオ" panose="020B0604030504040204" pitchFamily="50" charset="-128"/>
                <a:cs typeface="メイリオ" panose="020B0604030504040204" pitchFamily="50" charset="-128"/>
              </a:rPr>
              <a:t>100</a:t>
            </a:r>
            <a:r>
              <a:rPr lang="ja-JP" altLang="en-US" sz="1200" dirty="0">
                <a:latin typeface="メイリオ" panose="020B0604030504040204" pitchFamily="50" charset="-128"/>
                <a:ea typeface="メイリオ" panose="020B0604030504040204" pitchFamily="50" charset="-128"/>
                <a:cs typeface="メイリオ" panose="020B0604030504040204" pitchFamily="50" charset="-128"/>
              </a:rPr>
              <a:t>円</a:t>
            </a:r>
          </a:p>
          <a:p>
            <a:pPr>
              <a:lnSpc>
                <a:spcPts val="1300"/>
              </a:lnSpc>
            </a:pPr>
            <a:r>
              <a:rPr lang="ja-JP" altLang="en-US" sz="900" dirty="0">
                <a:latin typeface="メイリオ" panose="020B0604030504040204" pitchFamily="50" charset="-128"/>
                <a:ea typeface="メイリオ" panose="020B0604030504040204" pitchFamily="50" charset="-128"/>
                <a:cs typeface="メイリオ" panose="020B0604030504040204" pitchFamily="50" charset="-128"/>
              </a:rPr>
              <a:t>＊今年も「おやじの愛がつまった」メニューを提供いたします。</a:t>
            </a:r>
            <a:endParaRPr lang="en-US" altLang="ja-JP" sz="900" dirty="0">
              <a:latin typeface="メイリオ" panose="020B0604030504040204" pitchFamily="50" charset="-128"/>
              <a:ea typeface="メイリオ" panose="020B0604030504040204" pitchFamily="50" charset="-128"/>
              <a:cs typeface="メイリオ" panose="020B0604030504040204" pitchFamily="50" charset="-128"/>
            </a:endParaRPr>
          </a:p>
          <a:p>
            <a:pPr>
              <a:lnSpc>
                <a:spcPts val="1300"/>
              </a:lnSpc>
            </a:pPr>
            <a:r>
              <a:rPr lang="ja-JP" altLang="en-US" sz="900" dirty="0">
                <a:latin typeface="メイリオ" panose="020B0604030504040204" pitchFamily="50" charset="-128"/>
                <a:ea typeface="メイリオ" panose="020B0604030504040204" pitchFamily="50" charset="-128"/>
                <a:cs typeface="メイリオ" panose="020B0604030504040204" pitchFamily="50" charset="-128"/>
              </a:rPr>
              <a:t>＊開催当日、会場にて発表するメニューもございます。</a:t>
            </a:r>
            <a:endParaRPr kumimoji="1" lang="ja-JP" altLang="en-US" sz="900" dirty="0">
              <a:latin typeface="メイリオ" panose="020B0604030504040204" pitchFamily="50" charset="-128"/>
              <a:ea typeface="メイリオ" panose="020B0604030504040204" pitchFamily="50" charset="-128"/>
              <a:cs typeface="メイリオ" panose="020B0604030504040204" pitchFamily="50" charset="-128"/>
            </a:endParaRPr>
          </a:p>
        </p:txBody>
      </p:sp>
      <p:sp>
        <p:nvSpPr>
          <p:cNvPr id="11" name="テキスト ボックス 10"/>
          <p:cNvSpPr txBox="1"/>
          <p:nvPr/>
        </p:nvSpPr>
        <p:spPr>
          <a:xfrm>
            <a:off x="137004" y="5470708"/>
            <a:ext cx="4275529" cy="528350"/>
          </a:xfrm>
          <a:prstGeom prst="rect">
            <a:avLst/>
          </a:prstGeom>
          <a:noFill/>
        </p:spPr>
        <p:txBody>
          <a:bodyPr wrap="none" rtlCol="0">
            <a:spAutoFit/>
          </a:bodyPr>
          <a:lstStyle/>
          <a:p>
            <a:pPr>
              <a:lnSpc>
                <a:spcPts val="1700"/>
              </a:lnSpc>
            </a:pPr>
            <a:r>
              <a:rPr lang="ja-JP" altLang="en-US" sz="1050" dirty="0">
                <a:latin typeface="メイリオ" panose="020B0604030504040204" pitchFamily="50" charset="-128"/>
                <a:ea typeface="メイリオ" panose="020B0604030504040204" pitchFamily="50" charset="-128"/>
                <a:cs typeface="メイリオ" panose="020B0604030504040204" pitchFamily="50" charset="-128"/>
              </a:rPr>
              <a:t>◎ </a:t>
            </a:r>
            <a:r>
              <a:rPr lang="ja-JP" altLang="en-US" sz="1050" b="1" u="sng" dirty="0">
                <a:latin typeface="メイリオ" panose="020B0604030504040204" pitchFamily="50" charset="-128"/>
                <a:ea typeface="メイリオ" panose="020B0604030504040204" pitchFamily="50" charset="-128"/>
                <a:cs typeface="メイリオ" panose="020B0604030504040204" pitchFamily="50" charset="-128"/>
              </a:rPr>
              <a:t>出来るだけおつりがでないように、</a:t>
            </a:r>
            <a:r>
              <a:rPr lang="en-US" altLang="ja-JP" sz="1050" b="1" u="sng" dirty="0">
                <a:latin typeface="メイリオ" panose="020B0604030504040204" pitchFamily="50" charset="-128"/>
                <a:ea typeface="メイリオ" panose="020B0604030504040204" pitchFamily="50" charset="-128"/>
                <a:cs typeface="メイリオ" panose="020B0604030504040204" pitchFamily="50" charset="-128"/>
              </a:rPr>
              <a:t>100</a:t>
            </a:r>
            <a:r>
              <a:rPr lang="ja-JP" altLang="en-US" sz="1050" b="1" u="sng" dirty="0">
                <a:latin typeface="メイリオ" panose="020B0604030504040204" pitchFamily="50" charset="-128"/>
                <a:ea typeface="メイリオ" panose="020B0604030504040204" pitchFamily="50" charset="-128"/>
                <a:cs typeface="メイリオ" panose="020B0604030504040204" pitchFamily="50" charset="-128"/>
              </a:rPr>
              <a:t>円玉をご用意ください。</a:t>
            </a:r>
            <a:endParaRPr lang="en-US" altLang="ja-JP" sz="1050" b="1" u="sng" dirty="0">
              <a:latin typeface="メイリオ" panose="020B0604030504040204" pitchFamily="50" charset="-128"/>
              <a:ea typeface="メイリオ" panose="020B0604030504040204" pitchFamily="50" charset="-128"/>
              <a:cs typeface="メイリオ" panose="020B0604030504040204" pitchFamily="50" charset="-128"/>
            </a:endParaRPr>
          </a:p>
          <a:p>
            <a:pPr>
              <a:lnSpc>
                <a:spcPts val="1700"/>
              </a:lnSpc>
            </a:pPr>
            <a:r>
              <a:rPr lang="ja-JP" altLang="en-US" sz="1050" dirty="0">
                <a:latin typeface="メイリオ" panose="020B0604030504040204" pitchFamily="50" charset="-128"/>
                <a:ea typeface="メイリオ" panose="020B0604030504040204" pitchFamily="50" charset="-128"/>
                <a:cs typeface="メイリオ" panose="020B0604030504040204" pitchFamily="50" charset="-128"/>
              </a:rPr>
              <a:t>◎ レジ袋などをご持参いただけると何かと便利です！</a:t>
            </a:r>
          </a:p>
        </p:txBody>
      </p:sp>
      <p:sp>
        <p:nvSpPr>
          <p:cNvPr id="12" name="テキスト ボックス 11"/>
          <p:cNvSpPr txBox="1"/>
          <p:nvPr/>
        </p:nvSpPr>
        <p:spPr>
          <a:xfrm>
            <a:off x="137004" y="6044582"/>
            <a:ext cx="6601217" cy="1759456"/>
          </a:xfrm>
          <a:prstGeom prst="rect">
            <a:avLst/>
          </a:prstGeom>
          <a:noFill/>
        </p:spPr>
        <p:txBody>
          <a:bodyPr wrap="square" rtlCol="0">
            <a:spAutoFit/>
          </a:bodyPr>
          <a:lstStyle/>
          <a:p>
            <a:pPr>
              <a:lnSpc>
                <a:spcPts val="1300"/>
              </a:lnSpc>
            </a:pPr>
            <a:r>
              <a:rPr lang="ja-JP" altLang="en-US" sz="1000" dirty="0">
                <a:latin typeface="メイリオ" panose="020B0604030504040204" pitchFamily="50" charset="-128"/>
                <a:ea typeface="メイリオ" panose="020B0604030504040204" pitchFamily="50" charset="-128"/>
                <a:cs typeface="メイリオ" panose="020B0604030504040204" pitchFamily="50" charset="-128"/>
              </a:rPr>
              <a:t>諸　注　意</a:t>
            </a:r>
          </a:p>
          <a:p>
            <a:pPr>
              <a:lnSpc>
                <a:spcPts val="1300"/>
              </a:lnSpc>
            </a:pPr>
            <a:r>
              <a:rPr lang="ja-JP" altLang="en-US" sz="1000" dirty="0">
                <a:latin typeface="メイリオ" panose="020B0604030504040204" pitchFamily="50" charset="-128"/>
                <a:ea typeface="メイリオ" panose="020B0604030504040204" pitchFamily="50" charset="-128"/>
                <a:cs typeface="メイリオ" panose="020B0604030504040204" pitchFamily="50" charset="-128"/>
              </a:rPr>
              <a:t>・</a:t>
            </a:r>
            <a:r>
              <a:rPr lang="ja-JP" altLang="en-US" sz="1000" dirty="0" err="1">
                <a:latin typeface="メイリオ" panose="020B0604030504040204" pitchFamily="50" charset="-128"/>
                <a:ea typeface="メイリオ" panose="020B0604030504040204" pitchFamily="50" charset="-128"/>
                <a:cs typeface="メイリオ" panose="020B0604030504040204" pitchFamily="50" charset="-128"/>
              </a:rPr>
              <a:t>おこづ</a:t>
            </a:r>
            <a:r>
              <a:rPr lang="ja-JP" altLang="en-US" sz="1000" dirty="0">
                <a:latin typeface="メイリオ" panose="020B0604030504040204" pitchFamily="50" charset="-128"/>
                <a:ea typeface="メイリオ" panose="020B0604030504040204" pitchFamily="50" charset="-128"/>
                <a:cs typeface="メイリオ" panose="020B0604030504040204" pitchFamily="50" charset="-128"/>
              </a:rPr>
              <a:t>かいは、各家庭でお子様とよく相談の上、高額にならないようにご注意ください。</a:t>
            </a:r>
          </a:p>
          <a:p>
            <a:pPr>
              <a:lnSpc>
                <a:spcPts val="1300"/>
              </a:lnSpc>
            </a:pPr>
            <a:r>
              <a:rPr lang="ja-JP" altLang="en-US" sz="1000" dirty="0">
                <a:latin typeface="メイリオ" panose="020B0604030504040204" pitchFamily="50" charset="-128"/>
                <a:ea typeface="メイリオ" panose="020B0604030504040204" pitchFamily="50" charset="-128"/>
                <a:cs typeface="メイリオ" panose="020B0604030504040204" pitchFamily="50" charset="-128"/>
              </a:rPr>
              <a:t>・模擬店においての飲食提供時間は</a:t>
            </a:r>
            <a:r>
              <a:rPr lang="en-US" altLang="ja-JP" sz="1000" dirty="0">
                <a:latin typeface="メイリオ" panose="020B0604030504040204" pitchFamily="50" charset="-128"/>
                <a:ea typeface="メイリオ" panose="020B0604030504040204" pitchFamily="50" charset="-128"/>
                <a:cs typeface="メイリオ" panose="020B0604030504040204" pitchFamily="50" charset="-128"/>
              </a:rPr>
              <a:t>17</a:t>
            </a:r>
            <a:r>
              <a:rPr lang="ja-JP" altLang="en-US" sz="1000" dirty="0">
                <a:latin typeface="メイリオ" panose="020B0604030504040204" pitchFamily="50" charset="-128"/>
                <a:ea typeface="メイリオ" panose="020B0604030504040204" pitchFamily="50" charset="-128"/>
                <a:cs typeface="メイリオ" panose="020B0604030504040204" pitchFamily="50" charset="-128"/>
              </a:rPr>
              <a:t>：</a:t>
            </a:r>
            <a:r>
              <a:rPr lang="en-US" altLang="ja-JP" sz="1000" dirty="0">
                <a:latin typeface="メイリオ" panose="020B0604030504040204" pitchFamily="50" charset="-128"/>
                <a:ea typeface="メイリオ" panose="020B0604030504040204" pitchFamily="50" charset="-128"/>
                <a:cs typeface="メイリオ" panose="020B0604030504040204" pitchFamily="50" charset="-128"/>
              </a:rPr>
              <a:t>10</a:t>
            </a:r>
            <a:r>
              <a:rPr lang="ja-JP" altLang="en-US" sz="1000" dirty="0">
                <a:latin typeface="メイリオ" panose="020B0604030504040204" pitchFamily="50" charset="-128"/>
                <a:ea typeface="メイリオ" panose="020B0604030504040204" pitchFamily="50" charset="-128"/>
                <a:cs typeface="メイリオ" panose="020B0604030504040204" pitchFamily="50" charset="-128"/>
              </a:rPr>
              <a:t>～</a:t>
            </a:r>
            <a:r>
              <a:rPr lang="en-US" altLang="ja-JP" sz="1000" dirty="0">
                <a:latin typeface="メイリオ" panose="020B0604030504040204" pitchFamily="50" charset="-128"/>
                <a:ea typeface="メイリオ" panose="020B0604030504040204" pitchFamily="50" charset="-128"/>
                <a:cs typeface="メイリオ" panose="020B0604030504040204" pitchFamily="50" charset="-128"/>
              </a:rPr>
              <a:t>19</a:t>
            </a:r>
            <a:r>
              <a:rPr lang="ja-JP" altLang="en-US" sz="1000" dirty="0">
                <a:latin typeface="メイリオ" panose="020B0604030504040204" pitchFamily="50" charset="-128"/>
                <a:ea typeface="メイリオ" panose="020B0604030504040204" pitchFamily="50" charset="-128"/>
                <a:cs typeface="メイリオ" panose="020B0604030504040204" pitchFamily="50" charset="-128"/>
              </a:rPr>
              <a:t>：</a:t>
            </a:r>
            <a:r>
              <a:rPr lang="en-US" altLang="ja-JP" sz="1000" dirty="0">
                <a:latin typeface="メイリオ" panose="020B0604030504040204" pitchFamily="50" charset="-128"/>
                <a:ea typeface="メイリオ" panose="020B0604030504040204" pitchFamily="50" charset="-128"/>
                <a:cs typeface="メイリオ" panose="020B0604030504040204" pitchFamily="50" charset="-128"/>
              </a:rPr>
              <a:t>30</a:t>
            </a:r>
            <a:r>
              <a:rPr lang="ja-JP" altLang="en-US" sz="1000" dirty="0">
                <a:latin typeface="メイリオ" panose="020B0604030504040204" pitchFamily="50" charset="-128"/>
                <a:ea typeface="メイリオ" panose="020B0604030504040204" pitchFamily="50" charset="-128"/>
                <a:cs typeface="メイリオ" panose="020B0604030504040204" pitchFamily="50" charset="-128"/>
              </a:rPr>
              <a:t>となります。</a:t>
            </a:r>
            <a:endParaRPr lang="en-US" altLang="ja-JP" sz="1000" dirty="0">
              <a:latin typeface="メイリオ" panose="020B0604030504040204" pitchFamily="50" charset="-128"/>
              <a:ea typeface="メイリオ" panose="020B0604030504040204" pitchFamily="50" charset="-128"/>
              <a:cs typeface="メイリオ" panose="020B0604030504040204" pitchFamily="50" charset="-128"/>
            </a:endParaRPr>
          </a:p>
          <a:p>
            <a:pPr>
              <a:lnSpc>
                <a:spcPts val="1300"/>
              </a:lnSpc>
            </a:pPr>
            <a:r>
              <a:rPr lang="ja-JP" altLang="en-US" sz="1000" dirty="0">
                <a:latin typeface="メイリオ" panose="020B0604030504040204" pitchFamily="50" charset="-128"/>
                <a:ea typeface="メイリオ" panose="020B0604030504040204" pitchFamily="50" charset="-128"/>
                <a:cs typeface="メイリオ" panose="020B0604030504040204" pitchFamily="50" charset="-128"/>
              </a:rPr>
              <a:t>・各メニューは十分な数を用意しておりますが無くなり次第、提供終了とさせていただきます。</a:t>
            </a:r>
          </a:p>
          <a:p>
            <a:pPr>
              <a:lnSpc>
                <a:spcPts val="1300"/>
              </a:lnSpc>
            </a:pPr>
            <a:r>
              <a:rPr lang="ja-JP" altLang="en-US" sz="1000" dirty="0">
                <a:latin typeface="メイリオ" panose="020B0604030504040204" pitchFamily="50" charset="-128"/>
                <a:ea typeface="メイリオ" panose="020B0604030504040204" pitchFamily="50" charset="-128"/>
                <a:cs typeface="メイリオ" panose="020B0604030504040204" pitchFamily="50" charset="-128"/>
              </a:rPr>
              <a:t>・飲食については指定の場所にてお願いいたします。指定外での飲食の際は、御声がけさせていただきます。</a:t>
            </a:r>
            <a:endParaRPr lang="en-US" altLang="ja-JP" sz="1000" dirty="0">
              <a:latin typeface="メイリオ" panose="020B0604030504040204" pitchFamily="50" charset="-128"/>
              <a:ea typeface="メイリオ" panose="020B0604030504040204" pitchFamily="50" charset="-128"/>
              <a:cs typeface="メイリオ" panose="020B0604030504040204" pitchFamily="50" charset="-128"/>
            </a:endParaRPr>
          </a:p>
          <a:p>
            <a:pPr>
              <a:lnSpc>
                <a:spcPts val="1300"/>
              </a:lnSpc>
            </a:pPr>
            <a:r>
              <a:rPr lang="ja-JP" altLang="en-US" sz="1000" dirty="0">
                <a:latin typeface="メイリオ" panose="020B0604030504040204" pitchFamily="50" charset="-128"/>
                <a:ea typeface="メイリオ" panose="020B0604030504040204" pitchFamily="50" charset="-128"/>
                <a:cs typeface="メイリオ" panose="020B0604030504040204" pitchFamily="50" charset="-128"/>
              </a:rPr>
              <a:t>・食べ終わったあとのゴミは所定位置に分別して捨てるようにご協力をお願いします。</a:t>
            </a:r>
          </a:p>
          <a:p>
            <a:pPr>
              <a:lnSpc>
                <a:spcPts val="1300"/>
              </a:lnSpc>
            </a:pPr>
            <a:r>
              <a:rPr lang="ja-JP" altLang="en-US" sz="1000" dirty="0">
                <a:latin typeface="メイリオ" panose="020B0604030504040204" pitchFamily="50" charset="-128"/>
                <a:ea typeface="メイリオ" panose="020B0604030504040204" pitchFamily="50" charset="-128"/>
                <a:cs typeface="メイリオ" panose="020B0604030504040204" pitchFamily="50" charset="-128"/>
              </a:rPr>
              <a:t>・夜遅い時間の閉会となります。お子様だけでの参加はご遠慮ください。</a:t>
            </a:r>
          </a:p>
          <a:p>
            <a:pPr>
              <a:lnSpc>
                <a:spcPts val="1300"/>
              </a:lnSpc>
            </a:pPr>
            <a:r>
              <a:rPr lang="ja-JP" altLang="en-US" sz="1000" dirty="0">
                <a:latin typeface="メイリオ" panose="020B0604030504040204" pitchFamily="50" charset="-128"/>
                <a:ea typeface="メイリオ" panose="020B0604030504040204" pitchFamily="50" charset="-128"/>
                <a:cs typeface="メイリオ" panose="020B0604030504040204" pitchFamily="50" charset="-128"/>
              </a:rPr>
              <a:t>・小さなお子様も参加されます。会場内で駆け回ることがないようご注意、ご指導をお願いします。</a:t>
            </a:r>
          </a:p>
          <a:p>
            <a:pPr>
              <a:lnSpc>
                <a:spcPts val="1300"/>
              </a:lnSpc>
            </a:pPr>
            <a:r>
              <a:rPr lang="ja-JP" altLang="en-US" sz="1000" dirty="0">
                <a:latin typeface="メイリオ" panose="020B0604030504040204" pitchFamily="50" charset="-128"/>
                <a:ea typeface="メイリオ" panose="020B0604030504040204" pitchFamily="50" charset="-128"/>
                <a:cs typeface="メイリオ" panose="020B0604030504040204" pitchFamily="50" charset="-128"/>
              </a:rPr>
              <a:t>・雨天時は体育館を使用いたします。上履きと下足入れをご持参ください。</a:t>
            </a:r>
          </a:p>
          <a:p>
            <a:pPr>
              <a:lnSpc>
                <a:spcPts val="1300"/>
              </a:lnSpc>
            </a:pPr>
            <a:r>
              <a:rPr lang="ja-JP" altLang="en-US" sz="1000" dirty="0">
                <a:latin typeface="メイリオ" panose="020B0604030504040204" pitchFamily="50" charset="-128"/>
                <a:ea typeface="メイリオ" panose="020B0604030504040204" pitchFamily="50" charset="-128"/>
                <a:cs typeface="メイリオ" panose="020B0604030504040204" pitchFamily="50" charset="-128"/>
              </a:rPr>
              <a:t>・当日は交通安全に心がけ、事故のないように注意して来校するようにお子様へのご指導をお願いします。</a:t>
            </a:r>
            <a:endParaRPr kumimoji="1" lang="ja-JP" altLang="en-US" sz="1000" dirty="0">
              <a:latin typeface="メイリオ" panose="020B0604030504040204" pitchFamily="50" charset="-128"/>
              <a:ea typeface="メイリオ" panose="020B0604030504040204" pitchFamily="50" charset="-128"/>
              <a:cs typeface="メイリオ" panose="020B0604030504040204" pitchFamily="50" charset="-128"/>
            </a:endParaRPr>
          </a:p>
        </p:txBody>
      </p:sp>
      <p:sp>
        <p:nvSpPr>
          <p:cNvPr id="13" name="テキスト ボックス 12"/>
          <p:cNvSpPr txBox="1"/>
          <p:nvPr/>
        </p:nvSpPr>
        <p:spPr>
          <a:xfrm>
            <a:off x="177613" y="7962920"/>
            <a:ext cx="6327800" cy="1310615"/>
          </a:xfrm>
          <a:prstGeom prst="rect">
            <a:avLst/>
          </a:prstGeom>
          <a:noFill/>
        </p:spPr>
        <p:txBody>
          <a:bodyPr wrap="square" rtlCol="0">
            <a:spAutoFit/>
          </a:bodyPr>
          <a:lstStyle/>
          <a:p>
            <a:pPr>
              <a:lnSpc>
                <a:spcPts val="1900"/>
              </a:lnSpc>
            </a:pPr>
            <a:r>
              <a:rPr lang="ja-JP" altLang="en-US" sz="1200" b="1" dirty="0">
                <a:latin typeface="メイリオ" panose="020B0604030504040204" pitchFamily="50" charset="-128"/>
                <a:ea typeface="メイリオ" panose="020B0604030504040204" pitchFamily="50" charset="-128"/>
                <a:cs typeface="メイリオ" panose="020B0604030504040204" pitchFamily="50" charset="-128"/>
              </a:rPr>
              <a:t>自転車での来校は禁止です。見かけた際は御声がけ致します。</a:t>
            </a:r>
          </a:p>
          <a:p>
            <a:pPr>
              <a:lnSpc>
                <a:spcPts val="1900"/>
              </a:lnSpc>
            </a:pPr>
            <a:r>
              <a:rPr lang="ja-JP" altLang="en-US" sz="1200" b="1" dirty="0">
                <a:latin typeface="メイリオ" panose="020B0604030504040204" pitchFamily="50" charset="-128"/>
                <a:ea typeface="メイリオ" panose="020B0604030504040204" pitchFamily="50" charset="-128"/>
                <a:cs typeface="メイリオ" panose="020B0604030504040204" pitchFamily="50" charset="-128"/>
              </a:rPr>
              <a:t>保健所の指導により、提供させていただきます</a:t>
            </a:r>
            <a:r>
              <a:rPr lang="ja-JP" altLang="en-US" sz="1400" b="1" i="1" u="sng" dirty="0">
                <a:latin typeface="メイリオ" panose="020B0604030504040204" pitchFamily="50" charset="-128"/>
                <a:ea typeface="メイリオ" panose="020B0604030504040204" pitchFamily="50" charset="-128"/>
                <a:cs typeface="メイリオ" panose="020B0604030504040204" pitchFamily="50" charset="-128"/>
              </a:rPr>
              <a:t>飲食物の持ち帰りは厳禁</a:t>
            </a:r>
            <a:r>
              <a:rPr lang="ja-JP" altLang="en-US" sz="1200" b="1" dirty="0">
                <a:latin typeface="メイリオ" panose="020B0604030504040204" pitchFamily="50" charset="-128"/>
                <a:ea typeface="メイリオ" panose="020B0604030504040204" pitchFamily="50" charset="-128"/>
                <a:cs typeface="メイリオ" panose="020B0604030504040204" pitchFamily="50" charset="-128"/>
              </a:rPr>
              <a:t>です。</a:t>
            </a:r>
            <a:endParaRPr lang="ja-JP" altLang="en-US" sz="1200" dirty="0">
              <a:latin typeface="メイリオ" panose="020B0604030504040204" pitchFamily="50" charset="-128"/>
              <a:ea typeface="メイリオ" panose="020B0604030504040204" pitchFamily="50" charset="-128"/>
              <a:cs typeface="メイリオ" panose="020B0604030504040204" pitchFamily="50" charset="-128"/>
            </a:endParaRPr>
          </a:p>
          <a:p>
            <a:pPr>
              <a:lnSpc>
                <a:spcPts val="1900"/>
              </a:lnSpc>
            </a:pPr>
            <a:r>
              <a:rPr lang="ja-JP" altLang="en-US" sz="1200" b="1" dirty="0">
                <a:latin typeface="メイリオ" panose="020B0604030504040204" pitchFamily="50" charset="-128"/>
                <a:ea typeface="メイリオ" panose="020B0604030504040204" pitchFamily="50" charset="-128"/>
                <a:cs typeface="メイリオ" panose="020B0604030504040204" pitchFamily="50" charset="-128"/>
              </a:rPr>
              <a:t>ラムネのビー玉を取り出す事は絶対にしないよう、お子様へご指導をお願いします</a:t>
            </a:r>
            <a:r>
              <a:rPr lang="ja-JP" altLang="en-US" sz="1200" dirty="0">
                <a:latin typeface="メイリオ" panose="020B0604030504040204" pitchFamily="50" charset="-128"/>
                <a:ea typeface="メイリオ" panose="020B0604030504040204" pitchFamily="50" charset="-128"/>
                <a:cs typeface="メイリオ" panose="020B0604030504040204" pitchFamily="50" charset="-128"/>
              </a:rPr>
              <a:t>。</a:t>
            </a:r>
            <a:endParaRPr lang="en-US" altLang="ja-JP" sz="1200" dirty="0">
              <a:latin typeface="メイリオ" panose="020B0604030504040204" pitchFamily="50" charset="-128"/>
              <a:ea typeface="メイリオ" panose="020B0604030504040204" pitchFamily="50" charset="-128"/>
              <a:cs typeface="メイリオ" panose="020B0604030504040204" pitchFamily="50" charset="-128"/>
            </a:endParaRPr>
          </a:p>
          <a:p>
            <a:pPr>
              <a:lnSpc>
                <a:spcPts val="1900"/>
              </a:lnSpc>
            </a:pPr>
            <a:r>
              <a:rPr lang="ja-JP" altLang="en-US" sz="1200" dirty="0">
                <a:latin typeface="メイリオ" panose="020B0604030504040204" pitchFamily="50" charset="-128"/>
                <a:ea typeface="メイリオ" panose="020B0604030504040204" pitchFamily="50" charset="-128"/>
                <a:cs typeface="メイリオ" panose="020B0604030504040204" pitchFamily="50" charset="-128"/>
              </a:rPr>
              <a:t>＊上記、必ずお守りの上ご参加ください。</a:t>
            </a:r>
            <a:endParaRPr lang="en-US" altLang="ja-JP" sz="1200" dirty="0">
              <a:latin typeface="メイリオ" panose="020B0604030504040204" pitchFamily="50" charset="-128"/>
              <a:ea typeface="メイリオ" panose="020B0604030504040204" pitchFamily="50" charset="-128"/>
              <a:cs typeface="メイリオ" panose="020B0604030504040204" pitchFamily="50" charset="-128"/>
            </a:endParaRPr>
          </a:p>
          <a:p>
            <a:pPr>
              <a:lnSpc>
                <a:spcPts val="1900"/>
              </a:lnSpc>
            </a:pPr>
            <a:r>
              <a:rPr lang="ja-JP" altLang="en-US" sz="1200" dirty="0">
                <a:latin typeface="メイリオ" panose="020B0604030504040204" pitchFamily="50" charset="-128"/>
                <a:ea typeface="メイリオ" panose="020B0604030504040204" pitchFamily="50" charset="-128"/>
                <a:cs typeface="メイリオ" panose="020B0604030504040204" pitchFamily="50" charset="-128"/>
              </a:rPr>
              <a:t>＊違反がございますと来年度以降、模擬店を開催できなくなります。</a:t>
            </a:r>
          </a:p>
        </p:txBody>
      </p:sp>
      <p:pic>
        <p:nvPicPr>
          <p:cNvPr id="16" name="図 15"/>
          <p:cNvPicPr>
            <a:picLocks noChangeAspect="1"/>
          </p:cNvPicPr>
          <p:nvPr/>
        </p:nvPicPr>
        <p:blipFill rotWithShape="1">
          <a:blip r:embed="rId2" cstate="print">
            <a:extLst>
              <a:ext uri="{28A0092B-C50C-407E-A947-70E740481C1C}">
                <a14:useLocalDpi xmlns:a14="http://schemas.microsoft.com/office/drawing/2010/main" val="0"/>
              </a:ext>
            </a:extLst>
          </a:blip>
          <a:srcRect t="-3176"/>
          <a:stretch/>
        </p:blipFill>
        <p:spPr>
          <a:xfrm>
            <a:off x="70329" y="6061"/>
            <a:ext cx="1314323" cy="1356062"/>
          </a:xfrm>
          <a:prstGeom prst="rect">
            <a:avLst/>
          </a:prstGeom>
        </p:spPr>
      </p:pic>
      <p:grpSp>
        <p:nvGrpSpPr>
          <p:cNvPr id="20" name="グループ化 19"/>
          <p:cNvGrpSpPr/>
          <p:nvPr/>
        </p:nvGrpSpPr>
        <p:grpSpPr>
          <a:xfrm>
            <a:off x="177612" y="9338377"/>
            <a:ext cx="6499731" cy="518310"/>
            <a:chOff x="189644" y="9386505"/>
            <a:chExt cx="6499731" cy="518310"/>
          </a:xfrm>
        </p:grpSpPr>
        <p:sp>
          <p:nvSpPr>
            <p:cNvPr id="18" name="正方形/長方形 17"/>
            <p:cNvSpPr/>
            <p:nvPr/>
          </p:nvSpPr>
          <p:spPr>
            <a:xfrm>
              <a:off x="202212" y="9390693"/>
              <a:ext cx="6466324" cy="514122"/>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メイリオ" panose="020B0604030504040204" pitchFamily="50" charset="-128"/>
                <a:ea typeface="メイリオ" panose="020B0604030504040204" pitchFamily="50" charset="-128"/>
                <a:cs typeface="メイリオ" panose="020B0604030504040204" pitchFamily="50" charset="-128"/>
              </a:endParaRPr>
            </a:p>
          </p:txBody>
        </p:sp>
        <p:sp>
          <p:nvSpPr>
            <p:cNvPr id="19" name="正方形/長方形 18"/>
            <p:cNvSpPr/>
            <p:nvPr/>
          </p:nvSpPr>
          <p:spPr>
            <a:xfrm>
              <a:off x="189644" y="9386505"/>
              <a:ext cx="6499731" cy="2612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メイリオ" panose="020B0604030504040204" pitchFamily="50" charset="-128"/>
                <a:ea typeface="メイリオ" panose="020B0604030504040204" pitchFamily="50" charset="-128"/>
                <a:cs typeface="メイリオ" panose="020B0604030504040204" pitchFamily="50" charset="-128"/>
              </a:endParaRPr>
            </a:p>
          </p:txBody>
        </p:sp>
      </p:grpSp>
      <p:sp>
        <p:nvSpPr>
          <p:cNvPr id="17" name="正方形/長方形 16"/>
          <p:cNvSpPr/>
          <p:nvPr/>
        </p:nvSpPr>
        <p:spPr>
          <a:xfrm>
            <a:off x="190180" y="7930999"/>
            <a:ext cx="6466324" cy="1302623"/>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メイリオ" panose="020B0604030504040204" pitchFamily="50" charset="-128"/>
              <a:ea typeface="メイリオ" panose="020B0604030504040204" pitchFamily="50" charset="-128"/>
              <a:cs typeface="メイリオ" panose="020B0604030504040204" pitchFamily="50" charset="-128"/>
            </a:endParaRPr>
          </a:p>
        </p:txBody>
      </p:sp>
      <p:sp>
        <p:nvSpPr>
          <p:cNvPr id="14" name="テキスト ボックス 13"/>
          <p:cNvSpPr txBox="1"/>
          <p:nvPr/>
        </p:nvSpPr>
        <p:spPr>
          <a:xfrm>
            <a:off x="268471" y="9309802"/>
            <a:ext cx="6378669" cy="579646"/>
          </a:xfrm>
          <a:prstGeom prst="rect">
            <a:avLst/>
          </a:prstGeom>
          <a:noFill/>
        </p:spPr>
        <p:txBody>
          <a:bodyPr wrap="none" rtlCol="0">
            <a:spAutoFit/>
          </a:bodyPr>
          <a:lstStyle/>
          <a:p>
            <a:pPr>
              <a:lnSpc>
                <a:spcPts val="1900"/>
              </a:lnSpc>
            </a:pPr>
            <a:r>
              <a:rPr lang="ja-JP" altLang="en-US" sz="1300" dirty="0">
                <a:solidFill>
                  <a:schemeClr val="bg1"/>
                </a:solidFill>
                <a:latin typeface="メイリオ" panose="020B0604030504040204" pitchFamily="50" charset="-128"/>
                <a:ea typeface="メイリオ" panose="020B0604030504040204" pitchFamily="50" charset="-128"/>
                <a:cs typeface="メイリオ" panose="020B0604030504040204" pitchFamily="50" charset="-128"/>
              </a:rPr>
              <a:t>［アレルギーのあるお子様について］</a:t>
            </a:r>
          </a:p>
          <a:p>
            <a:pPr>
              <a:lnSpc>
                <a:spcPts val="1900"/>
              </a:lnSpc>
            </a:pPr>
            <a:r>
              <a:rPr lang="ja-JP" altLang="en-US" sz="1150" dirty="0">
                <a:latin typeface="メイリオ" panose="020B0604030504040204" pitchFamily="50" charset="-128"/>
                <a:ea typeface="メイリオ" panose="020B0604030504040204" pitchFamily="50" charset="-128"/>
                <a:cs typeface="メイリオ" panose="020B0604030504040204" pitchFamily="50" charset="-128"/>
              </a:rPr>
              <a:t>すべての食材についてアレルゲンの特定はできないため、安全のため購入をお控えください。</a:t>
            </a:r>
            <a:endParaRPr kumimoji="1" lang="ja-JP" altLang="en-US" sz="1150" dirty="0">
              <a:latin typeface="メイリオ" panose="020B0604030504040204" pitchFamily="50" charset="-128"/>
              <a:ea typeface="メイリオ" panose="020B0604030504040204" pitchFamily="50" charset="-128"/>
              <a:cs typeface="メイリオ" panose="020B0604030504040204" pitchFamily="50" charset="-128"/>
            </a:endParaRPr>
          </a:p>
        </p:txBody>
      </p:sp>
      <p:pic>
        <p:nvPicPr>
          <p:cNvPr id="25" name="図 24"/>
          <p:cNvPicPr/>
          <p:nvPr/>
        </p:nvPicPr>
        <p:blipFill>
          <a:blip r:embed="rId3">
            <a:extLst>
              <a:ext uri="{28A0092B-C50C-407E-A947-70E740481C1C}">
                <a14:useLocalDpi xmlns:a14="http://schemas.microsoft.com/office/drawing/2010/main" val="0"/>
              </a:ext>
            </a:extLst>
          </a:blip>
          <a:srcRect/>
          <a:stretch>
            <a:fillRect/>
          </a:stretch>
        </p:blipFill>
        <p:spPr bwMode="auto">
          <a:xfrm rot="440565">
            <a:off x="4341491" y="3288626"/>
            <a:ext cx="1110548" cy="1454374"/>
          </a:xfrm>
          <a:prstGeom prst="rect">
            <a:avLst/>
          </a:prstGeom>
          <a:noFill/>
          <a:ln>
            <a:noFill/>
          </a:ln>
        </p:spPr>
      </p:pic>
      <p:pic>
        <p:nvPicPr>
          <p:cNvPr id="26" name="図 25"/>
          <p:cNvPicPr/>
          <p:nvPr/>
        </p:nvPicPr>
        <p:blipFill>
          <a:blip r:embed="rId4">
            <a:extLst>
              <a:ext uri="{28A0092B-C50C-407E-A947-70E740481C1C}">
                <a14:useLocalDpi xmlns:a14="http://schemas.microsoft.com/office/drawing/2010/main" val="0"/>
              </a:ext>
            </a:extLst>
          </a:blip>
          <a:srcRect/>
          <a:stretch>
            <a:fillRect/>
          </a:stretch>
        </p:blipFill>
        <p:spPr bwMode="auto">
          <a:xfrm>
            <a:off x="4942894" y="4025003"/>
            <a:ext cx="1847407" cy="2298242"/>
          </a:xfrm>
          <a:prstGeom prst="rect">
            <a:avLst/>
          </a:prstGeom>
          <a:noFill/>
          <a:ln>
            <a:noFill/>
          </a:ln>
        </p:spPr>
      </p:pic>
    </p:spTree>
    <p:extLst>
      <p:ext uri="{BB962C8B-B14F-4D97-AF65-F5344CB8AC3E}">
        <p14:creationId xmlns:p14="http://schemas.microsoft.com/office/powerpoint/2010/main" val="2677876405"/>
      </p:ext>
    </p:extLst>
  </p:cSld>
  <p:clrMapOvr>
    <a:masterClrMapping/>
  </p:clrMapOvr>
</p:sld>
</file>

<file path=ppt/theme/theme1.xml><?xml version="1.0" encoding="utf-8"?>
<a:theme xmlns:a="http://schemas.openxmlformats.org/drawingml/2006/main" name="Office テーマ">
  <a:themeElements>
    <a:clrScheme name="Office テーマ">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テーマ">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テーマ">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432</TotalTime>
  <Words>295</Words>
  <Application>Microsoft Office PowerPoint</Application>
  <PresentationFormat>A4 210 x 297 mm</PresentationFormat>
  <Paragraphs>43</Paragraphs>
  <Slides>1</Slides>
  <Notes>0</Notes>
  <HiddenSlides>0</HiddenSlides>
  <MMClips>0</MMClips>
  <ScaleCrop>false</ScaleCrop>
  <HeadingPairs>
    <vt:vector size="6" baseType="variant">
      <vt:variant>
        <vt:lpstr>使用されているフォント</vt:lpstr>
      </vt:variant>
      <vt:variant>
        <vt:i4>5</vt:i4>
      </vt:variant>
      <vt:variant>
        <vt:lpstr>テーマ</vt:lpstr>
      </vt:variant>
      <vt:variant>
        <vt:i4>1</vt:i4>
      </vt:variant>
      <vt:variant>
        <vt:lpstr>スライド タイトル</vt:lpstr>
      </vt:variant>
      <vt:variant>
        <vt:i4>1</vt:i4>
      </vt:variant>
    </vt:vector>
  </HeadingPairs>
  <TitlesOfParts>
    <vt:vector size="7" baseType="lpstr">
      <vt:lpstr>ＭＳ Ｐゴシック</vt:lpstr>
      <vt:lpstr>メイリオ</vt:lpstr>
      <vt:lpstr>Arial</vt:lpstr>
      <vt:lpstr>Calibri</vt:lpstr>
      <vt:lpstr>Calibri Light</vt:lpstr>
      <vt:lpstr>Office テーマ</vt:lpstr>
      <vt:lpstr>PowerPoint プレゼンテーション</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プレゼンテーション</dc:title>
  <dc:creator>Microsoft アカウント</dc:creator>
  <cp:lastModifiedBy>K H</cp:lastModifiedBy>
  <cp:revision>41</cp:revision>
  <cp:lastPrinted>2018-07-10T23:20:21Z</cp:lastPrinted>
  <dcterms:created xsi:type="dcterms:W3CDTF">2016-07-04T08:29:35Z</dcterms:created>
  <dcterms:modified xsi:type="dcterms:W3CDTF">2018-07-10T23:21:59Z</dcterms:modified>
</cp:coreProperties>
</file>